
<file path=[Content_Types].xml><?xml version="1.0" encoding="utf-8"?>
<Types xmlns="http://schemas.openxmlformats.org/package/2006/content-types">
  <Default Extension="jfif" ContentType="image/jpeg"/>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286" r:id="rId1"/>
  </p:sldMasterIdLst>
  <p:notesMasterIdLst>
    <p:notesMasterId r:id="rId39"/>
  </p:notesMasterIdLst>
  <p:sldIdLst>
    <p:sldId id="285" r:id="rId2"/>
    <p:sldId id="296" r:id="rId3"/>
    <p:sldId id="257" r:id="rId4"/>
    <p:sldId id="331" r:id="rId5"/>
    <p:sldId id="333" r:id="rId6"/>
    <p:sldId id="313" r:id="rId7"/>
    <p:sldId id="318" r:id="rId8"/>
    <p:sldId id="334" r:id="rId9"/>
    <p:sldId id="319" r:id="rId10"/>
    <p:sldId id="302" r:id="rId11"/>
    <p:sldId id="276" r:id="rId12"/>
    <p:sldId id="277" r:id="rId13"/>
    <p:sldId id="278" r:id="rId14"/>
    <p:sldId id="308" r:id="rId15"/>
    <p:sldId id="309" r:id="rId16"/>
    <p:sldId id="310" r:id="rId17"/>
    <p:sldId id="311" r:id="rId18"/>
    <p:sldId id="312" r:id="rId19"/>
    <p:sldId id="316" r:id="rId20"/>
    <p:sldId id="317" r:id="rId21"/>
    <p:sldId id="321" r:id="rId22"/>
    <p:sldId id="322" r:id="rId23"/>
    <p:sldId id="323" r:id="rId24"/>
    <p:sldId id="324" r:id="rId25"/>
    <p:sldId id="325" r:id="rId26"/>
    <p:sldId id="326" r:id="rId27"/>
    <p:sldId id="329" r:id="rId28"/>
    <p:sldId id="330" r:id="rId29"/>
    <p:sldId id="286" r:id="rId30"/>
    <p:sldId id="320" r:id="rId31"/>
    <p:sldId id="315" r:id="rId32"/>
    <p:sldId id="328" r:id="rId33"/>
    <p:sldId id="305" r:id="rId34"/>
    <p:sldId id="283" r:id="rId35"/>
    <p:sldId id="335" r:id="rId36"/>
    <p:sldId id="284" r:id="rId37"/>
    <p:sldId id="298" r:id="rId3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AD755C"/>
    <a:srgbClr val="ED8F1E"/>
    <a:srgbClr val="FFCC22"/>
    <a:srgbClr val="0F0F10"/>
    <a:srgbClr val="F13653"/>
    <a:srgbClr val="FC425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851" autoAdjust="0"/>
    <p:restoredTop sz="94660"/>
  </p:normalViewPr>
  <p:slideViewPr>
    <p:cSldViewPr>
      <p:cViewPr varScale="1">
        <p:scale>
          <a:sx n="89" d="100"/>
          <a:sy n="89" d="100"/>
        </p:scale>
        <p:origin x="1363" y="72"/>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notesViewPr>
    <p:cSldViewPr>
      <p:cViewPr varScale="1">
        <p:scale>
          <a:sx n="69" d="100"/>
          <a:sy n="69" d="100"/>
        </p:scale>
        <p:origin x="-3270" y="-10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userId="a348f85b08db97e2" providerId="LiveId" clId="{10CF4FFF-8674-4143-9B0A-FBCA3EDEF916}"/>
    <pc:docChg chg="custSel addSld delSld modSld">
      <pc:chgData name="" userId="a348f85b08db97e2" providerId="LiveId" clId="{10CF4FFF-8674-4143-9B0A-FBCA3EDEF916}" dt="2022-12-27T17:08:52.705" v="317" actId="20577"/>
      <pc:docMkLst>
        <pc:docMk/>
      </pc:docMkLst>
      <pc:sldChg chg="modSp">
        <pc:chgData name="" userId="a348f85b08db97e2" providerId="LiveId" clId="{10CF4FFF-8674-4143-9B0A-FBCA3EDEF916}" dt="2022-12-27T16:56:22.734" v="219" actId="27636"/>
        <pc:sldMkLst>
          <pc:docMk/>
          <pc:sldMk cId="0" sldId="257"/>
        </pc:sldMkLst>
        <pc:spChg chg="mod">
          <ac:chgData name="" userId="a348f85b08db97e2" providerId="LiveId" clId="{10CF4FFF-8674-4143-9B0A-FBCA3EDEF916}" dt="2022-12-27T16:56:22.734" v="219" actId="27636"/>
          <ac:spMkLst>
            <pc:docMk/>
            <pc:sldMk cId="0" sldId="257"/>
            <ac:spMk id="3" creationId="{00000000-0000-0000-0000-000000000000}"/>
          </ac:spMkLst>
        </pc:spChg>
      </pc:sldChg>
      <pc:sldChg chg="modSp">
        <pc:chgData name="" userId="a348f85b08db97e2" providerId="LiveId" clId="{10CF4FFF-8674-4143-9B0A-FBCA3EDEF916}" dt="2022-12-27T16:56:22.617" v="210" actId="27636"/>
        <pc:sldMkLst>
          <pc:docMk/>
          <pc:sldMk cId="0" sldId="271"/>
        </pc:sldMkLst>
        <pc:spChg chg="mod">
          <ac:chgData name="" userId="a348f85b08db97e2" providerId="LiveId" clId="{10CF4FFF-8674-4143-9B0A-FBCA3EDEF916}" dt="2022-12-27T16:56:22.617" v="210" actId="27636"/>
          <ac:spMkLst>
            <pc:docMk/>
            <pc:sldMk cId="0" sldId="271"/>
            <ac:spMk id="3" creationId="{00000000-0000-0000-0000-000000000000}"/>
          </ac:spMkLst>
        </pc:spChg>
      </pc:sldChg>
      <pc:sldChg chg="modSp">
        <pc:chgData name="" userId="a348f85b08db97e2" providerId="LiveId" clId="{10CF4FFF-8674-4143-9B0A-FBCA3EDEF916}" dt="2022-12-27T16:46:28.202" v="160" actId="1076"/>
        <pc:sldMkLst>
          <pc:docMk/>
          <pc:sldMk cId="0" sldId="276"/>
        </pc:sldMkLst>
        <pc:picChg chg="mod">
          <ac:chgData name="" userId="a348f85b08db97e2" providerId="LiveId" clId="{10CF4FFF-8674-4143-9B0A-FBCA3EDEF916}" dt="2022-12-27T16:46:28.202" v="160" actId="1076"/>
          <ac:picMkLst>
            <pc:docMk/>
            <pc:sldMk cId="0" sldId="276"/>
            <ac:picMk id="22531" creationId="{00000000-0000-0000-0000-000000000000}"/>
          </ac:picMkLst>
        </pc:picChg>
      </pc:sldChg>
      <pc:sldChg chg="modSp">
        <pc:chgData name="" userId="a348f85b08db97e2" providerId="LiveId" clId="{10CF4FFF-8674-4143-9B0A-FBCA3EDEF916}" dt="2022-12-27T16:56:22.622" v="211" actId="27636"/>
        <pc:sldMkLst>
          <pc:docMk/>
          <pc:sldMk cId="0" sldId="277"/>
        </pc:sldMkLst>
        <pc:spChg chg="mod">
          <ac:chgData name="" userId="a348f85b08db97e2" providerId="LiveId" clId="{10CF4FFF-8674-4143-9B0A-FBCA3EDEF916}" dt="2022-12-27T16:56:22.622" v="211" actId="27636"/>
          <ac:spMkLst>
            <pc:docMk/>
            <pc:sldMk cId="0" sldId="277"/>
            <ac:spMk id="23554" creationId="{00000000-0000-0000-0000-000000000000}"/>
          </ac:spMkLst>
        </pc:spChg>
        <pc:picChg chg="mod">
          <ac:chgData name="" userId="a348f85b08db97e2" providerId="LiveId" clId="{10CF4FFF-8674-4143-9B0A-FBCA3EDEF916}" dt="2022-12-27T16:46:47.554" v="162" actId="14100"/>
          <ac:picMkLst>
            <pc:docMk/>
            <pc:sldMk cId="0" sldId="277"/>
            <ac:picMk id="23555" creationId="{00000000-0000-0000-0000-000000000000}"/>
          </ac:picMkLst>
        </pc:picChg>
      </pc:sldChg>
      <pc:sldChg chg="modSp">
        <pc:chgData name="" userId="a348f85b08db97e2" providerId="LiveId" clId="{10CF4FFF-8674-4143-9B0A-FBCA3EDEF916}" dt="2022-12-27T16:47:17.882" v="164" actId="14100"/>
        <pc:sldMkLst>
          <pc:docMk/>
          <pc:sldMk cId="0" sldId="278"/>
        </pc:sldMkLst>
        <pc:picChg chg="mod">
          <ac:chgData name="" userId="a348f85b08db97e2" providerId="LiveId" clId="{10CF4FFF-8674-4143-9B0A-FBCA3EDEF916}" dt="2022-12-27T16:47:17.882" v="164" actId="14100"/>
          <ac:picMkLst>
            <pc:docMk/>
            <pc:sldMk cId="0" sldId="278"/>
            <ac:picMk id="24579" creationId="{00000000-0000-0000-0000-000000000000}"/>
          </ac:picMkLst>
        </pc:picChg>
      </pc:sldChg>
      <pc:sldChg chg="modSp">
        <pc:chgData name="" userId="a348f85b08db97e2" providerId="LiveId" clId="{10CF4FFF-8674-4143-9B0A-FBCA3EDEF916}" dt="2022-12-27T16:56:22.700" v="217" actId="27636"/>
        <pc:sldMkLst>
          <pc:docMk/>
          <pc:sldMk cId="0" sldId="283"/>
        </pc:sldMkLst>
        <pc:spChg chg="mod">
          <ac:chgData name="" userId="a348f85b08db97e2" providerId="LiveId" clId="{10CF4FFF-8674-4143-9B0A-FBCA3EDEF916}" dt="2022-12-27T16:56:22.700" v="217" actId="27636"/>
          <ac:spMkLst>
            <pc:docMk/>
            <pc:sldMk cId="0" sldId="283"/>
            <ac:spMk id="3" creationId="{00000000-0000-0000-0000-000000000000}"/>
          </ac:spMkLst>
        </pc:spChg>
      </pc:sldChg>
      <pc:sldChg chg="modSp modAnim">
        <pc:chgData name="" userId="a348f85b08db97e2" providerId="LiveId" clId="{10CF4FFF-8674-4143-9B0A-FBCA3EDEF916}" dt="2022-12-27T15:31:45.920" v="87" actId="27636"/>
        <pc:sldMkLst>
          <pc:docMk/>
          <pc:sldMk cId="0" sldId="284"/>
        </pc:sldMkLst>
        <pc:spChg chg="mod">
          <ac:chgData name="" userId="a348f85b08db97e2" providerId="LiveId" clId="{10CF4FFF-8674-4143-9B0A-FBCA3EDEF916}" dt="2022-12-27T15:31:45.920" v="87" actId="27636"/>
          <ac:spMkLst>
            <pc:docMk/>
            <pc:sldMk cId="0" sldId="284"/>
            <ac:spMk id="3" creationId="{00000000-0000-0000-0000-000000000000}"/>
          </ac:spMkLst>
        </pc:spChg>
      </pc:sldChg>
      <pc:sldChg chg="addSp delSp modSp setBg">
        <pc:chgData name="" userId="a348f85b08db97e2" providerId="LiveId" clId="{10CF4FFF-8674-4143-9B0A-FBCA3EDEF916}" dt="2022-12-27T16:58:15.044" v="235" actId="255"/>
        <pc:sldMkLst>
          <pc:docMk/>
          <pc:sldMk cId="0" sldId="285"/>
        </pc:sldMkLst>
        <pc:spChg chg="mod">
          <ac:chgData name="" userId="a348f85b08db97e2" providerId="LiveId" clId="{10CF4FFF-8674-4143-9B0A-FBCA3EDEF916}" dt="2022-12-27T16:58:15.044" v="235" actId="255"/>
          <ac:spMkLst>
            <pc:docMk/>
            <pc:sldMk cId="0" sldId="285"/>
            <ac:spMk id="2" creationId="{00000000-0000-0000-0000-000000000000}"/>
          </ac:spMkLst>
        </pc:spChg>
        <pc:picChg chg="add mod">
          <ac:chgData name="" userId="a348f85b08db97e2" providerId="LiveId" clId="{10CF4FFF-8674-4143-9B0A-FBCA3EDEF916}" dt="2022-12-27T15:34:36.337" v="98" actId="1076"/>
          <ac:picMkLst>
            <pc:docMk/>
            <pc:sldMk cId="0" sldId="285"/>
            <ac:picMk id="4" creationId="{1D7099D1-83B5-4291-8F7E-0767A2858338}"/>
          </ac:picMkLst>
        </pc:picChg>
        <pc:picChg chg="del mod">
          <ac:chgData name="" userId="a348f85b08db97e2" providerId="LiveId" clId="{10CF4FFF-8674-4143-9B0A-FBCA3EDEF916}" dt="2022-12-27T15:32:23.098" v="92" actId="478"/>
          <ac:picMkLst>
            <pc:docMk/>
            <pc:sldMk cId="0" sldId="285"/>
            <ac:picMk id="5126" creationId="{00000000-0000-0000-0000-000000000000}"/>
          </ac:picMkLst>
        </pc:picChg>
      </pc:sldChg>
      <pc:sldChg chg="modSp setBg">
        <pc:chgData name="" userId="a348f85b08db97e2" providerId="LiveId" clId="{10CF4FFF-8674-4143-9B0A-FBCA3EDEF916}" dt="2022-12-27T17:08:52.705" v="317" actId="20577"/>
        <pc:sldMkLst>
          <pc:docMk/>
          <pc:sldMk cId="0" sldId="296"/>
        </pc:sldMkLst>
        <pc:spChg chg="mod">
          <ac:chgData name="" userId="a348f85b08db97e2" providerId="LiveId" clId="{10CF4FFF-8674-4143-9B0A-FBCA3EDEF916}" dt="2022-12-27T16:56:22.709" v="218" actId="27636"/>
          <ac:spMkLst>
            <pc:docMk/>
            <pc:sldMk cId="0" sldId="296"/>
            <ac:spMk id="7170" creationId="{00000000-0000-0000-0000-000000000000}"/>
          </ac:spMkLst>
        </pc:spChg>
        <pc:spChg chg="mod">
          <ac:chgData name="" userId="a348f85b08db97e2" providerId="LiveId" clId="{10CF4FFF-8674-4143-9B0A-FBCA3EDEF916}" dt="2022-12-27T17:08:52.705" v="317" actId="20577"/>
          <ac:spMkLst>
            <pc:docMk/>
            <pc:sldMk cId="0" sldId="296"/>
            <ac:spMk id="7171" creationId="{00000000-0000-0000-0000-000000000000}"/>
          </ac:spMkLst>
        </pc:spChg>
      </pc:sldChg>
      <pc:sldChg chg="modSp">
        <pc:chgData name="" userId="a348f85b08db97e2" providerId="LiveId" clId="{10CF4FFF-8674-4143-9B0A-FBCA3EDEF916}" dt="2022-12-27T15:31:54.322" v="91" actId="20577"/>
        <pc:sldMkLst>
          <pc:docMk/>
          <pc:sldMk cId="0" sldId="298"/>
        </pc:sldMkLst>
        <pc:spChg chg="mod">
          <ac:chgData name="" userId="a348f85b08db97e2" providerId="LiveId" clId="{10CF4FFF-8674-4143-9B0A-FBCA3EDEF916}" dt="2022-12-27T15:31:54.322" v="91" actId="20577"/>
          <ac:spMkLst>
            <pc:docMk/>
            <pc:sldMk cId="0" sldId="298"/>
            <ac:spMk id="3" creationId="{00000000-0000-0000-0000-000000000000}"/>
          </ac:spMkLst>
        </pc:spChg>
      </pc:sldChg>
      <pc:sldChg chg="delSp modSp del">
        <pc:chgData name="" userId="a348f85b08db97e2" providerId="LiveId" clId="{10CF4FFF-8674-4143-9B0A-FBCA3EDEF916}" dt="2022-12-27T15:28:47.097" v="16" actId="2696"/>
        <pc:sldMkLst>
          <pc:docMk/>
          <pc:sldMk cId="0" sldId="299"/>
        </pc:sldMkLst>
        <pc:spChg chg="mod">
          <ac:chgData name="" userId="a348f85b08db97e2" providerId="LiveId" clId="{10CF4FFF-8674-4143-9B0A-FBCA3EDEF916}" dt="2022-12-27T15:28:31.579" v="15" actId="20577"/>
          <ac:spMkLst>
            <pc:docMk/>
            <pc:sldMk cId="0" sldId="299"/>
            <ac:spMk id="3" creationId="{00000000-0000-0000-0000-000000000000}"/>
          </ac:spMkLst>
        </pc:spChg>
        <pc:picChg chg="del">
          <ac:chgData name="" userId="a348f85b08db97e2" providerId="LiveId" clId="{10CF4FFF-8674-4143-9B0A-FBCA3EDEF916}" dt="2022-12-27T15:28:16.546" v="1" actId="478"/>
          <ac:picMkLst>
            <pc:docMk/>
            <pc:sldMk cId="0" sldId="299"/>
            <ac:picMk id="6148" creationId="{00000000-0000-0000-0000-000000000000}"/>
          </ac:picMkLst>
        </pc:picChg>
      </pc:sldChg>
      <pc:sldChg chg="add del">
        <pc:chgData name="" userId="a348f85b08db97e2" providerId="LiveId" clId="{10CF4FFF-8674-4143-9B0A-FBCA3EDEF916}" dt="2022-12-27T15:30:37.208" v="83" actId="2696"/>
        <pc:sldMkLst>
          <pc:docMk/>
          <pc:sldMk cId="3090643396" sldId="299"/>
        </pc:sldMkLst>
      </pc:sldChg>
      <pc:sldChg chg="setBg">
        <pc:chgData name="" userId="a348f85b08db97e2" providerId="LiveId" clId="{10CF4FFF-8674-4143-9B0A-FBCA3EDEF916}" dt="2022-12-27T16:57:14.841" v="234"/>
        <pc:sldMkLst>
          <pc:docMk/>
          <pc:sldMk cId="0" sldId="305"/>
        </pc:sldMkLst>
      </pc:sldChg>
      <pc:sldChg chg="modSp">
        <pc:chgData name="" userId="a348f85b08db97e2" providerId="LiveId" clId="{10CF4FFF-8674-4143-9B0A-FBCA3EDEF916}" dt="2022-12-27T16:47:31.842" v="166" actId="14100"/>
        <pc:sldMkLst>
          <pc:docMk/>
          <pc:sldMk cId="0" sldId="308"/>
        </pc:sldMkLst>
        <pc:picChg chg="mod">
          <ac:chgData name="" userId="a348f85b08db97e2" providerId="LiveId" clId="{10CF4FFF-8674-4143-9B0A-FBCA3EDEF916}" dt="2022-12-27T16:47:31.842" v="166" actId="14100"/>
          <ac:picMkLst>
            <pc:docMk/>
            <pc:sldMk cId="0" sldId="308"/>
            <ac:picMk id="25603" creationId="{00000000-0000-0000-0000-000000000000}"/>
          </ac:picMkLst>
        </pc:picChg>
      </pc:sldChg>
      <pc:sldChg chg="modSp">
        <pc:chgData name="" userId="a348f85b08db97e2" providerId="LiveId" clId="{10CF4FFF-8674-4143-9B0A-FBCA3EDEF916}" dt="2022-12-27T16:56:22.626" v="212" actId="27636"/>
        <pc:sldMkLst>
          <pc:docMk/>
          <pc:sldMk cId="0" sldId="309"/>
        </pc:sldMkLst>
        <pc:spChg chg="mod">
          <ac:chgData name="" userId="a348f85b08db97e2" providerId="LiveId" clId="{10CF4FFF-8674-4143-9B0A-FBCA3EDEF916}" dt="2022-12-27T16:56:22.626" v="212" actId="27636"/>
          <ac:spMkLst>
            <pc:docMk/>
            <pc:sldMk cId="0" sldId="309"/>
            <ac:spMk id="26626" creationId="{00000000-0000-0000-0000-000000000000}"/>
          </ac:spMkLst>
        </pc:spChg>
        <pc:picChg chg="mod">
          <ac:chgData name="" userId="a348f85b08db97e2" providerId="LiveId" clId="{10CF4FFF-8674-4143-9B0A-FBCA3EDEF916}" dt="2022-12-27T16:47:47.970" v="168" actId="14100"/>
          <ac:picMkLst>
            <pc:docMk/>
            <pc:sldMk cId="0" sldId="309"/>
            <ac:picMk id="26627" creationId="{00000000-0000-0000-0000-000000000000}"/>
          </ac:picMkLst>
        </pc:picChg>
      </pc:sldChg>
      <pc:sldChg chg="modSp">
        <pc:chgData name="" userId="a348f85b08db97e2" providerId="LiveId" clId="{10CF4FFF-8674-4143-9B0A-FBCA3EDEF916}" dt="2022-12-27T16:48:06.554" v="170" actId="14100"/>
        <pc:sldMkLst>
          <pc:docMk/>
          <pc:sldMk cId="0" sldId="310"/>
        </pc:sldMkLst>
        <pc:picChg chg="mod">
          <ac:chgData name="" userId="a348f85b08db97e2" providerId="LiveId" clId="{10CF4FFF-8674-4143-9B0A-FBCA3EDEF916}" dt="2022-12-27T16:48:06.554" v="170" actId="14100"/>
          <ac:picMkLst>
            <pc:docMk/>
            <pc:sldMk cId="0" sldId="310"/>
            <ac:picMk id="27651" creationId="{00000000-0000-0000-0000-000000000000}"/>
          </ac:picMkLst>
        </pc:picChg>
      </pc:sldChg>
      <pc:sldChg chg="modSp">
        <pc:chgData name="" userId="a348f85b08db97e2" providerId="LiveId" clId="{10CF4FFF-8674-4143-9B0A-FBCA3EDEF916}" dt="2022-12-27T16:56:22.644" v="213" actId="27636"/>
        <pc:sldMkLst>
          <pc:docMk/>
          <pc:sldMk cId="0" sldId="311"/>
        </pc:sldMkLst>
        <pc:spChg chg="mod">
          <ac:chgData name="" userId="a348f85b08db97e2" providerId="LiveId" clId="{10CF4FFF-8674-4143-9B0A-FBCA3EDEF916}" dt="2022-12-27T16:56:22.644" v="213" actId="27636"/>
          <ac:spMkLst>
            <pc:docMk/>
            <pc:sldMk cId="0" sldId="311"/>
            <ac:spMk id="28674" creationId="{00000000-0000-0000-0000-000000000000}"/>
          </ac:spMkLst>
        </pc:spChg>
        <pc:picChg chg="mod">
          <ac:chgData name="" userId="a348f85b08db97e2" providerId="LiveId" clId="{10CF4FFF-8674-4143-9B0A-FBCA3EDEF916}" dt="2022-12-27T16:48:26.418" v="172" actId="14100"/>
          <ac:picMkLst>
            <pc:docMk/>
            <pc:sldMk cId="0" sldId="311"/>
            <ac:picMk id="28675" creationId="{00000000-0000-0000-0000-000000000000}"/>
          </ac:picMkLst>
        </pc:picChg>
      </pc:sldChg>
      <pc:sldChg chg="modSp">
        <pc:chgData name="" userId="a348f85b08db97e2" providerId="LiveId" clId="{10CF4FFF-8674-4143-9B0A-FBCA3EDEF916}" dt="2022-12-27T16:48:52.098" v="174" actId="14100"/>
        <pc:sldMkLst>
          <pc:docMk/>
          <pc:sldMk cId="0" sldId="312"/>
        </pc:sldMkLst>
        <pc:picChg chg="mod">
          <ac:chgData name="" userId="a348f85b08db97e2" providerId="LiveId" clId="{10CF4FFF-8674-4143-9B0A-FBCA3EDEF916}" dt="2022-12-27T16:48:52.098" v="174" actId="14100"/>
          <ac:picMkLst>
            <pc:docMk/>
            <pc:sldMk cId="0" sldId="312"/>
            <ac:picMk id="29699" creationId="{00000000-0000-0000-0000-000000000000}"/>
          </ac:picMkLst>
        </pc:picChg>
      </pc:sldChg>
      <pc:sldChg chg="modSp">
        <pc:chgData name="" userId="a348f85b08db97e2" providerId="LiveId" clId="{10CF4FFF-8674-4143-9B0A-FBCA3EDEF916}" dt="2022-12-27T16:56:22.602" v="209" actId="27636"/>
        <pc:sldMkLst>
          <pc:docMk/>
          <pc:sldMk cId="0" sldId="313"/>
        </pc:sldMkLst>
        <pc:spChg chg="mod">
          <ac:chgData name="" userId="a348f85b08db97e2" providerId="LiveId" clId="{10CF4FFF-8674-4143-9B0A-FBCA3EDEF916}" dt="2022-12-27T16:56:22.602" v="209" actId="27636"/>
          <ac:spMkLst>
            <pc:docMk/>
            <pc:sldMk cId="0" sldId="313"/>
            <ac:spMk id="7170" creationId="{00000000-0000-0000-0000-000000000000}"/>
          </ac:spMkLst>
        </pc:spChg>
      </pc:sldChg>
      <pc:sldChg chg="modSp">
        <pc:chgData name="" userId="a348f85b08db97e2" providerId="LiveId" clId="{10CF4FFF-8674-4143-9B0A-FBCA3EDEF916}" dt="2022-12-27T16:56:22.648" v="214" actId="27636"/>
        <pc:sldMkLst>
          <pc:docMk/>
          <pc:sldMk cId="0" sldId="316"/>
        </pc:sldMkLst>
        <pc:spChg chg="mod">
          <ac:chgData name="" userId="a348f85b08db97e2" providerId="LiveId" clId="{10CF4FFF-8674-4143-9B0A-FBCA3EDEF916}" dt="2022-12-27T16:56:22.648" v="214" actId="27636"/>
          <ac:spMkLst>
            <pc:docMk/>
            <pc:sldMk cId="0" sldId="316"/>
            <ac:spMk id="30722" creationId="{00000000-0000-0000-0000-000000000000}"/>
          </ac:spMkLst>
        </pc:spChg>
        <pc:picChg chg="mod">
          <ac:chgData name="" userId="a348f85b08db97e2" providerId="LiveId" clId="{10CF4FFF-8674-4143-9B0A-FBCA3EDEF916}" dt="2022-12-27T16:49:16.282" v="176" actId="14100"/>
          <ac:picMkLst>
            <pc:docMk/>
            <pc:sldMk cId="0" sldId="316"/>
            <ac:picMk id="30723" creationId="{00000000-0000-0000-0000-000000000000}"/>
          </ac:picMkLst>
        </pc:picChg>
      </pc:sldChg>
      <pc:sldChg chg="modSp">
        <pc:chgData name="" userId="a348f85b08db97e2" providerId="LiveId" clId="{10CF4FFF-8674-4143-9B0A-FBCA3EDEF916}" dt="2022-12-27T16:49:35.770" v="178" actId="14100"/>
        <pc:sldMkLst>
          <pc:docMk/>
          <pc:sldMk cId="0" sldId="317"/>
        </pc:sldMkLst>
        <pc:picChg chg="mod">
          <ac:chgData name="" userId="a348f85b08db97e2" providerId="LiveId" clId="{10CF4FFF-8674-4143-9B0A-FBCA3EDEF916}" dt="2022-12-27T16:49:35.770" v="178" actId="14100"/>
          <ac:picMkLst>
            <pc:docMk/>
            <pc:sldMk cId="0" sldId="317"/>
            <ac:picMk id="31747" creationId="{00000000-0000-0000-0000-000000000000}"/>
          </ac:picMkLst>
        </pc:picChg>
      </pc:sldChg>
      <pc:sldChg chg="modSp">
        <pc:chgData name="" userId="a348f85b08db97e2" providerId="LiveId" clId="{10CF4FFF-8674-4143-9B0A-FBCA3EDEF916}" dt="2022-12-27T16:49:55.178" v="180" actId="14100"/>
        <pc:sldMkLst>
          <pc:docMk/>
          <pc:sldMk cId="0" sldId="321"/>
        </pc:sldMkLst>
        <pc:picChg chg="mod">
          <ac:chgData name="" userId="a348f85b08db97e2" providerId="LiveId" clId="{10CF4FFF-8674-4143-9B0A-FBCA3EDEF916}" dt="2022-12-27T16:49:55.178" v="180" actId="14100"/>
          <ac:picMkLst>
            <pc:docMk/>
            <pc:sldMk cId="0" sldId="321"/>
            <ac:picMk id="32771" creationId="{00000000-0000-0000-0000-000000000000}"/>
          </ac:picMkLst>
        </pc:picChg>
      </pc:sldChg>
      <pc:sldChg chg="modSp">
        <pc:chgData name="" userId="a348f85b08db97e2" providerId="LiveId" clId="{10CF4FFF-8674-4143-9B0A-FBCA3EDEF916}" dt="2022-12-27T16:50:11.442" v="182" actId="14100"/>
        <pc:sldMkLst>
          <pc:docMk/>
          <pc:sldMk cId="0" sldId="322"/>
        </pc:sldMkLst>
        <pc:picChg chg="mod">
          <ac:chgData name="" userId="a348f85b08db97e2" providerId="LiveId" clId="{10CF4FFF-8674-4143-9B0A-FBCA3EDEF916}" dt="2022-12-27T16:50:11.442" v="182" actId="14100"/>
          <ac:picMkLst>
            <pc:docMk/>
            <pc:sldMk cId="0" sldId="322"/>
            <ac:picMk id="33795" creationId="{00000000-0000-0000-0000-000000000000}"/>
          </ac:picMkLst>
        </pc:picChg>
      </pc:sldChg>
      <pc:sldChg chg="modSp">
        <pc:chgData name="" userId="a348f85b08db97e2" providerId="LiveId" clId="{10CF4FFF-8674-4143-9B0A-FBCA3EDEF916}" dt="2022-12-27T16:50:35.778" v="184" actId="14100"/>
        <pc:sldMkLst>
          <pc:docMk/>
          <pc:sldMk cId="0" sldId="323"/>
        </pc:sldMkLst>
        <pc:picChg chg="mod">
          <ac:chgData name="" userId="a348f85b08db97e2" providerId="LiveId" clId="{10CF4FFF-8674-4143-9B0A-FBCA3EDEF916}" dt="2022-12-27T16:50:35.778" v="184" actId="14100"/>
          <ac:picMkLst>
            <pc:docMk/>
            <pc:sldMk cId="0" sldId="323"/>
            <ac:picMk id="34819" creationId="{00000000-0000-0000-0000-000000000000}"/>
          </ac:picMkLst>
        </pc:picChg>
      </pc:sldChg>
      <pc:sldChg chg="modSp">
        <pc:chgData name="" userId="a348f85b08db97e2" providerId="LiveId" clId="{10CF4FFF-8674-4143-9B0A-FBCA3EDEF916}" dt="2022-12-27T16:50:49.633" v="186" actId="14100"/>
        <pc:sldMkLst>
          <pc:docMk/>
          <pc:sldMk cId="0" sldId="324"/>
        </pc:sldMkLst>
        <pc:picChg chg="mod">
          <ac:chgData name="" userId="a348f85b08db97e2" providerId="LiveId" clId="{10CF4FFF-8674-4143-9B0A-FBCA3EDEF916}" dt="2022-12-27T16:50:49.633" v="186" actId="14100"/>
          <ac:picMkLst>
            <pc:docMk/>
            <pc:sldMk cId="0" sldId="324"/>
            <ac:picMk id="35843" creationId="{00000000-0000-0000-0000-000000000000}"/>
          </ac:picMkLst>
        </pc:picChg>
      </pc:sldChg>
      <pc:sldChg chg="modSp">
        <pc:chgData name="" userId="a348f85b08db97e2" providerId="LiveId" clId="{10CF4FFF-8674-4143-9B0A-FBCA3EDEF916}" dt="2022-12-27T16:56:22.651" v="215" actId="27636"/>
        <pc:sldMkLst>
          <pc:docMk/>
          <pc:sldMk cId="0" sldId="325"/>
        </pc:sldMkLst>
        <pc:spChg chg="mod">
          <ac:chgData name="" userId="a348f85b08db97e2" providerId="LiveId" clId="{10CF4FFF-8674-4143-9B0A-FBCA3EDEF916}" dt="2022-12-27T16:56:22.651" v="215" actId="27636"/>
          <ac:spMkLst>
            <pc:docMk/>
            <pc:sldMk cId="0" sldId="325"/>
            <ac:spMk id="36866" creationId="{00000000-0000-0000-0000-000000000000}"/>
          </ac:spMkLst>
        </pc:spChg>
        <pc:picChg chg="mod">
          <ac:chgData name="" userId="a348f85b08db97e2" providerId="LiveId" clId="{10CF4FFF-8674-4143-9B0A-FBCA3EDEF916}" dt="2022-12-27T16:51:05.049" v="188" actId="14100"/>
          <ac:picMkLst>
            <pc:docMk/>
            <pc:sldMk cId="0" sldId="325"/>
            <ac:picMk id="36867" creationId="{00000000-0000-0000-0000-000000000000}"/>
          </ac:picMkLst>
        </pc:picChg>
      </pc:sldChg>
      <pc:sldChg chg="modSp">
        <pc:chgData name="" userId="a348f85b08db97e2" providerId="LiveId" clId="{10CF4FFF-8674-4143-9B0A-FBCA3EDEF916}" dt="2022-12-27T16:56:22.690" v="216" actId="27636"/>
        <pc:sldMkLst>
          <pc:docMk/>
          <pc:sldMk cId="0" sldId="326"/>
        </pc:sldMkLst>
        <pc:spChg chg="mod">
          <ac:chgData name="" userId="a348f85b08db97e2" providerId="LiveId" clId="{10CF4FFF-8674-4143-9B0A-FBCA3EDEF916}" dt="2022-12-27T16:56:22.690" v="216" actId="27636"/>
          <ac:spMkLst>
            <pc:docMk/>
            <pc:sldMk cId="0" sldId="326"/>
            <ac:spMk id="37890" creationId="{00000000-0000-0000-0000-000000000000}"/>
          </ac:spMkLst>
        </pc:spChg>
        <pc:picChg chg="mod">
          <ac:chgData name="" userId="a348f85b08db97e2" providerId="LiveId" clId="{10CF4FFF-8674-4143-9B0A-FBCA3EDEF916}" dt="2022-12-27T16:51:20.852" v="190" actId="14100"/>
          <ac:picMkLst>
            <pc:docMk/>
            <pc:sldMk cId="0" sldId="326"/>
            <ac:picMk id="37891" creationId="{00000000-0000-0000-0000-000000000000}"/>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cs typeface="+mn-cs"/>
              </a:defRPr>
            </a:lvl1pPr>
          </a:lstStyle>
          <a:p>
            <a:pPr>
              <a:defRPr/>
            </a:pPr>
            <a:endParaRPr lang="en-IN"/>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cs typeface="+mn-cs"/>
              </a:defRPr>
            </a:lvl1pPr>
          </a:lstStyle>
          <a:p>
            <a:pPr>
              <a:defRPr/>
            </a:pPr>
            <a:fld id="{119644A6-6E53-4229-8A09-2A6CF1573C86}" type="datetimeFigureOut">
              <a:rPr lang="en-US"/>
              <a:pPr>
                <a:defRPr/>
              </a:pPr>
              <a:t>10/15/2024</a:t>
            </a:fld>
            <a:endParaRPr lang="en-IN"/>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IN"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IN" noProof="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cs typeface="+mn-cs"/>
              </a:defRPr>
            </a:lvl1pPr>
          </a:lstStyle>
          <a:p>
            <a:pPr>
              <a:defRPr/>
            </a:pPr>
            <a:endParaRPr lang="en-I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cs typeface="+mn-cs"/>
              </a:defRPr>
            </a:lvl1pPr>
          </a:lstStyle>
          <a:p>
            <a:pPr>
              <a:defRPr/>
            </a:pPr>
            <a:fld id="{664E85DC-FABB-402E-812E-CB550B46A88B}" type="slidenum">
              <a:rPr lang="en-IN"/>
              <a:pPr>
                <a:defRPr/>
              </a:pPr>
              <a:t>‹#›</a:t>
            </a:fld>
            <a:endParaRPr lang="en-I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Image Placeholder 1"/>
          <p:cNvSpPr>
            <a:spLocks noGrp="1" noRot="1" noChangeAspect="1" noTextEdit="1"/>
          </p:cNvSpPr>
          <p:nvPr>
            <p:ph type="sldImg"/>
          </p:nvPr>
        </p:nvSpPr>
        <p:spPr bwMode="auto">
          <a:noFill/>
          <a:ln>
            <a:solidFill>
              <a:srgbClr val="000000"/>
            </a:solidFill>
            <a:miter lim="800000"/>
            <a:headEnd/>
            <a:tailEnd/>
          </a:ln>
        </p:spPr>
      </p:sp>
      <p:sp>
        <p:nvSpPr>
          <p:cNvPr id="43011"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IN"/>
          </a:p>
        </p:txBody>
      </p:sp>
      <p:sp>
        <p:nvSpPr>
          <p:cNvPr id="35844"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D6786C2C-1BEB-4615-85D9-BF856DE77021}" type="slidenum">
              <a:rPr lang="en-IN" smtClean="0"/>
              <a:pPr fontAlgn="base">
                <a:spcBef>
                  <a:spcPct val="0"/>
                </a:spcBef>
                <a:spcAft>
                  <a:spcPct val="0"/>
                </a:spcAft>
                <a:defRPr/>
              </a:pPr>
              <a:t>3</a:t>
            </a:fld>
            <a:endParaRPr lang="en-IN"/>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8" name="Picture 7"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995862"/>
            <a:ext cx="9144000" cy="1862138"/>
          </a:xfrm>
          <a:prstGeom prst="rect">
            <a:avLst/>
          </a:prstGeom>
        </p:spPr>
      </p:pic>
      <p:sp>
        <p:nvSpPr>
          <p:cNvPr id="2" name="Title 1"/>
          <p:cNvSpPr>
            <a:spLocks noGrp="1"/>
          </p:cNvSpPr>
          <p:nvPr>
            <p:ph type="ctrTitle"/>
          </p:nvPr>
        </p:nvSpPr>
        <p:spPr>
          <a:xfrm>
            <a:off x="914400" y="1803405"/>
            <a:ext cx="7315200" cy="1825096"/>
          </a:xfrm>
        </p:spPr>
        <p:txBody>
          <a:bodyPr anchor="b">
            <a:normAutofit/>
          </a:bodyPr>
          <a:lstStyle>
            <a:lvl1pPr algn="l">
              <a:defRPr sz="6000"/>
            </a:lvl1pPr>
          </a:lstStyle>
          <a:p>
            <a:r>
              <a:rPr lang="en-US"/>
              <a:t>Click to edit Master title style</a:t>
            </a:r>
            <a:endParaRPr lang="en-US" dirty="0"/>
          </a:p>
        </p:txBody>
      </p:sp>
      <p:sp>
        <p:nvSpPr>
          <p:cNvPr id="3" name="Subtitle 2"/>
          <p:cNvSpPr>
            <a:spLocks noGrp="1"/>
          </p:cNvSpPr>
          <p:nvPr>
            <p:ph type="subTitle" idx="1"/>
          </p:nvPr>
        </p:nvSpPr>
        <p:spPr>
          <a:xfrm>
            <a:off x="914400" y="3632201"/>
            <a:ext cx="73152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5932170" y="4323845"/>
            <a:ext cx="2297429" cy="365125"/>
          </a:xfrm>
        </p:spPr>
        <p:txBody>
          <a:bodyPr/>
          <a:lstStyle/>
          <a:p>
            <a:pPr>
              <a:defRPr/>
            </a:pPr>
            <a:fld id="{AA0E26F9-8ABE-43F3-8C21-8A2DB22CB976}" type="datetimeFigureOut">
              <a:rPr lang="en-US" smtClean="0"/>
              <a:pPr>
                <a:defRPr/>
              </a:pPr>
              <a:t>10/15/2024</a:t>
            </a:fld>
            <a:endParaRPr lang="en-IN"/>
          </a:p>
        </p:txBody>
      </p:sp>
      <p:sp>
        <p:nvSpPr>
          <p:cNvPr id="5" name="Footer Placeholder 4"/>
          <p:cNvSpPr>
            <a:spLocks noGrp="1"/>
          </p:cNvSpPr>
          <p:nvPr>
            <p:ph type="ftr" sz="quarter" idx="11"/>
          </p:nvPr>
        </p:nvSpPr>
        <p:spPr>
          <a:xfrm>
            <a:off x="914400" y="4323846"/>
            <a:ext cx="4880610" cy="365125"/>
          </a:xfrm>
        </p:spPr>
        <p:txBody>
          <a:bodyPr/>
          <a:lstStyle/>
          <a:p>
            <a:pPr>
              <a:defRPr/>
            </a:pPr>
            <a:endParaRPr lang="en-IN"/>
          </a:p>
        </p:txBody>
      </p:sp>
      <p:sp>
        <p:nvSpPr>
          <p:cNvPr id="6" name="Slide Number Placeholder 5"/>
          <p:cNvSpPr>
            <a:spLocks noGrp="1"/>
          </p:cNvSpPr>
          <p:nvPr>
            <p:ph type="sldNum" sz="quarter" idx="12"/>
          </p:nvPr>
        </p:nvSpPr>
        <p:spPr>
          <a:xfrm>
            <a:off x="6057900" y="1430867"/>
            <a:ext cx="2171700" cy="365125"/>
          </a:xfrm>
        </p:spPr>
        <p:txBody>
          <a:bodyPr/>
          <a:lstStyle/>
          <a:p>
            <a:pPr>
              <a:defRPr/>
            </a:pPr>
            <a:fld id="{924F78B2-CC03-4960-B904-4504FCE3ACDC}" type="slidenum">
              <a:rPr lang="en-IN" smtClean="0"/>
              <a:pPr>
                <a:defRPr/>
              </a:pPr>
              <a:t>‹#›</a:t>
            </a:fld>
            <a:endParaRPr lang="en-IN"/>
          </a:p>
        </p:txBody>
      </p:sp>
    </p:spTree>
    <p:extLst>
      <p:ext uri="{BB962C8B-B14F-4D97-AF65-F5344CB8AC3E}">
        <p14:creationId xmlns:p14="http://schemas.microsoft.com/office/powerpoint/2010/main" val="19384836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4355" y="4697361"/>
            <a:ext cx="7956482" cy="819355"/>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94355" y="977035"/>
            <a:ext cx="7950260" cy="3406972"/>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594360" y="5516716"/>
            <a:ext cx="7955280" cy="746924"/>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pPr>
              <a:defRPr/>
            </a:pPr>
            <a:fld id="{A00D979D-8EED-4D43-BD59-A2EC6A9AFC33}" type="datetimeFigureOut">
              <a:rPr lang="en-US" smtClean="0"/>
              <a:pPr>
                <a:defRPr/>
              </a:pPr>
              <a:t>10/15/2024</a:t>
            </a:fld>
            <a:endParaRPr lang="en-IN"/>
          </a:p>
        </p:txBody>
      </p:sp>
      <p:sp>
        <p:nvSpPr>
          <p:cNvPr id="6" name="Footer Placeholder 5"/>
          <p:cNvSpPr>
            <a:spLocks noGrp="1"/>
          </p:cNvSpPr>
          <p:nvPr>
            <p:ph type="ftr" sz="quarter" idx="11"/>
          </p:nvPr>
        </p:nvSpPr>
        <p:spPr/>
        <p:txBody>
          <a:bodyPr/>
          <a:lstStyle/>
          <a:p>
            <a:pPr>
              <a:defRPr/>
            </a:pPr>
            <a:endParaRPr lang="en-IN"/>
          </a:p>
        </p:txBody>
      </p:sp>
      <p:sp>
        <p:nvSpPr>
          <p:cNvPr id="7" name="Slide Number Placeholder 6"/>
          <p:cNvSpPr>
            <a:spLocks noGrp="1"/>
          </p:cNvSpPr>
          <p:nvPr>
            <p:ph type="sldNum" sz="quarter" idx="12"/>
          </p:nvPr>
        </p:nvSpPr>
        <p:spPr/>
        <p:txBody>
          <a:bodyPr/>
          <a:lstStyle/>
          <a:p>
            <a:pPr>
              <a:defRPr/>
            </a:pPr>
            <a:fld id="{F7BF2170-9D49-468C-A0AC-BF71664CEBF4}" type="slidenum">
              <a:rPr lang="en-IN" smtClean="0"/>
              <a:pPr>
                <a:defRPr/>
              </a:pPr>
              <a:t>‹#›</a:t>
            </a:fld>
            <a:endParaRPr lang="en-IN"/>
          </a:p>
        </p:txBody>
      </p:sp>
    </p:spTree>
    <p:extLst>
      <p:ext uri="{BB962C8B-B14F-4D97-AF65-F5344CB8AC3E}">
        <p14:creationId xmlns:p14="http://schemas.microsoft.com/office/powerpoint/2010/main" val="7921353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8" name="Picture 7"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995862"/>
            <a:ext cx="9144000" cy="1862138"/>
          </a:xfrm>
          <a:prstGeom prst="rect">
            <a:avLst/>
          </a:prstGeom>
        </p:spPr>
      </p:pic>
      <p:sp>
        <p:nvSpPr>
          <p:cNvPr id="2" name="Title 1"/>
          <p:cNvSpPr>
            <a:spLocks noGrp="1"/>
          </p:cNvSpPr>
          <p:nvPr>
            <p:ph type="title"/>
          </p:nvPr>
        </p:nvSpPr>
        <p:spPr>
          <a:xfrm>
            <a:off x="594360" y="753533"/>
            <a:ext cx="7955280" cy="2802467"/>
          </a:xfrm>
        </p:spPr>
        <p:txBody>
          <a:bodyPr anchor="ct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5800" y="3649134"/>
            <a:ext cx="7772400" cy="1330852"/>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5562176" y="381001"/>
            <a:ext cx="2183130" cy="365125"/>
          </a:xfrm>
        </p:spPr>
        <p:txBody>
          <a:bodyPr/>
          <a:lstStyle>
            <a:lvl1pPr algn="r">
              <a:defRPr/>
            </a:lvl1pPr>
          </a:lstStyle>
          <a:p>
            <a:pPr>
              <a:defRPr/>
            </a:pPr>
            <a:fld id="{A00D979D-8EED-4D43-BD59-A2EC6A9AFC33}" type="datetimeFigureOut">
              <a:rPr lang="en-US" smtClean="0"/>
              <a:pPr>
                <a:defRPr/>
              </a:pPr>
              <a:t>10/15/2024</a:t>
            </a:fld>
            <a:endParaRPr lang="en-IN"/>
          </a:p>
        </p:txBody>
      </p:sp>
      <p:sp>
        <p:nvSpPr>
          <p:cNvPr id="6" name="Footer Placeholder 5"/>
          <p:cNvSpPr>
            <a:spLocks noGrp="1"/>
          </p:cNvSpPr>
          <p:nvPr>
            <p:ph type="ftr" sz="quarter" idx="11"/>
          </p:nvPr>
        </p:nvSpPr>
        <p:spPr>
          <a:xfrm>
            <a:off x="594360" y="381001"/>
            <a:ext cx="4830656" cy="365125"/>
          </a:xfrm>
        </p:spPr>
        <p:txBody>
          <a:bodyPr/>
          <a:lstStyle/>
          <a:p>
            <a:pPr>
              <a:defRPr/>
            </a:pPr>
            <a:endParaRPr lang="en-IN"/>
          </a:p>
        </p:txBody>
      </p:sp>
      <p:sp>
        <p:nvSpPr>
          <p:cNvPr id="7" name="Slide Number Placeholder 6"/>
          <p:cNvSpPr>
            <a:spLocks noGrp="1"/>
          </p:cNvSpPr>
          <p:nvPr>
            <p:ph type="sldNum" sz="quarter" idx="12"/>
          </p:nvPr>
        </p:nvSpPr>
        <p:spPr>
          <a:xfrm>
            <a:off x="7882466" y="381001"/>
            <a:ext cx="667174" cy="365125"/>
          </a:xfrm>
        </p:spPr>
        <p:txBody>
          <a:bodyPr/>
          <a:lstStyle/>
          <a:p>
            <a:pPr>
              <a:defRPr/>
            </a:pPr>
            <a:fld id="{F7BF2170-9D49-468C-A0AC-BF71664CEBF4}" type="slidenum">
              <a:rPr lang="en-IN" smtClean="0"/>
              <a:pPr>
                <a:defRPr/>
              </a:pPr>
              <a:t>‹#›</a:t>
            </a:fld>
            <a:endParaRPr lang="en-IN"/>
          </a:p>
        </p:txBody>
      </p:sp>
    </p:spTree>
    <p:extLst>
      <p:ext uri="{BB962C8B-B14F-4D97-AF65-F5344CB8AC3E}">
        <p14:creationId xmlns:p14="http://schemas.microsoft.com/office/powerpoint/2010/main" val="53510123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5" name="Picture 14"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995862"/>
            <a:ext cx="9144000" cy="1862138"/>
          </a:xfrm>
          <a:prstGeom prst="rect">
            <a:avLst/>
          </a:prstGeom>
        </p:spPr>
      </p:pic>
      <p:sp>
        <p:nvSpPr>
          <p:cNvPr id="2" name="Title 1"/>
          <p:cNvSpPr>
            <a:spLocks noGrp="1"/>
          </p:cNvSpPr>
          <p:nvPr>
            <p:ph type="title"/>
          </p:nvPr>
        </p:nvSpPr>
        <p:spPr>
          <a:xfrm>
            <a:off x="768351" y="753534"/>
            <a:ext cx="7613650" cy="2756234"/>
          </a:xfrm>
        </p:spPr>
        <p:txBody>
          <a:bodyPr anchor="ctr"/>
          <a:lstStyle>
            <a:lvl1pPr algn="l">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977899" y="3509768"/>
            <a:ext cx="7194552"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685800" y="4174597"/>
            <a:ext cx="7778752" cy="821265"/>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5562176" y="381001"/>
            <a:ext cx="2183130" cy="365125"/>
          </a:xfrm>
        </p:spPr>
        <p:txBody>
          <a:bodyPr/>
          <a:lstStyle>
            <a:lvl1pPr algn="r">
              <a:defRPr/>
            </a:lvl1pPr>
          </a:lstStyle>
          <a:p>
            <a:pPr>
              <a:defRPr/>
            </a:pPr>
            <a:fld id="{A00D979D-8EED-4D43-BD59-A2EC6A9AFC33}" type="datetimeFigureOut">
              <a:rPr lang="en-US" smtClean="0"/>
              <a:pPr>
                <a:defRPr/>
              </a:pPr>
              <a:t>10/15/2024</a:t>
            </a:fld>
            <a:endParaRPr lang="en-IN"/>
          </a:p>
        </p:txBody>
      </p:sp>
      <p:sp>
        <p:nvSpPr>
          <p:cNvPr id="6" name="Footer Placeholder 5"/>
          <p:cNvSpPr>
            <a:spLocks noGrp="1"/>
          </p:cNvSpPr>
          <p:nvPr>
            <p:ph type="ftr" sz="quarter" idx="11"/>
          </p:nvPr>
        </p:nvSpPr>
        <p:spPr>
          <a:xfrm>
            <a:off x="594360" y="379438"/>
            <a:ext cx="4830656" cy="365125"/>
          </a:xfrm>
        </p:spPr>
        <p:txBody>
          <a:bodyPr/>
          <a:lstStyle/>
          <a:p>
            <a:pPr>
              <a:defRPr/>
            </a:pPr>
            <a:endParaRPr lang="en-IN"/>
          </a:p>
        </p:txBody>
      </p:sp>
      <p:sp>
        <p:nvSpPr>
          <p:cNvPr id="7" name="Slide Number Placeholder 6"/>
          <p:cNvSpPr>
            <a:spLocks noGrp="1"/>
          </p:cNvSpPr>
          <p:nvPr>
            <p:ph type="sldNum" sz="quarter" idx="12"/>
          </p:nvPr>
        </p:nvSpPr>
        <p:spPr>
          <a:xfrm>
            <a:off x="7882466" y="381001"/>
            <a:ext cx="667174" cy="365125"/>
          </a:xfrm>
        </p:spPr>
        <p:txBody>
          <a:bodyPr/>
          <a:lstStyle/>
          <a:p>
            <a:pPr>
              <a:defRPr/>
            </a:pPr>
            <a:fld id="{F7BF2170-9D49-468C-A0AC-BF71664CEBF4}" type="slidenum">
              <a:rPr lang="en-IN" smtClean="0"/>
              <a:pPr>
                <a:defRPr/>
              </a:pPr>
              <a:t>‹#›</a:t>
            </a:fld>
            <a:endParaRPr lang="en-IN"/>
          </a:p>
        </p:txBody>
      </p:sp>
      <p:sp>
        <p:nvSpPr>
          <p:cNvPr id="13" name="TextBox 12"/>
          <p:cNvSpPr txBox="1"/>
          <p:nvPr/>
        </p:nvSpPr>
        <p:spPr>
          <a:xfrm>
            <a:off x="231458" y="807720"/>
            <a:ext cx="4572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8146733" y="3021330"/>
            <a:ext cx="4572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85841786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9" name="Picture 8"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995862"/>
            <a:ext cx="9144000" cy="1862138"/>
          </a:xfrm>
          <a:prstGeom prst="rect">
            <a:avLst/>
          </a:prstGeom>
        </p:spPr>
      </p:pic>
      <p:sp>
        <p:nvSpPr>
          <p:cNvPr id="2" name="Title 1"/>
          <p:cNvSpPr>
            <a:spLocks noGrp="1"/>
          </p:cNvSpPr>
          <p:nvPr>
            <p:ph type="title"/>
          </p:nvPr>
        </p:nvSpPr>
        <p:spPr>
          <a:xfrm>
            <a:off x="685800" y="1124702"/>
            <a:ext cx="7774782" cy="2511835"/>
          </a:xfrm>
        </p:spPr>
        <p:txBody>
          <a:bodyPr anchor="b"/>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5792" y="3648316"/>
            <a:ext cx="7773608"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5562176" y="378884"/>
            <a:ext cx="2183130" cy="365125"/>
          </a:xfrm>
        </p:spPr>
        <p:txBody>
          <a:bodyPr/>
          <a:lstStyle>
            <a:lvl1pPr algn="r">
              <a:defRPr/>
            </a:lvl1pPr>
          </a:lstStyle>
          <a:p>
            <a:pPr>
              <a:defRPr/>
            </a:pPr>
            <a:fld id="{A00D979D-8EED-4D43-BD59-A2EC6A9AFC33}" type="datetimeFigureOut">
              <a:rPr lang="en-US" smtClean="0"/>
              <a:pPr>
                <a:defRPr/>
              </a:pPr>
              <a:t>10/15/2024</a:t>
            </a:fld>
            <a:endParaRPr lang="en-IN"/>
          </a:p>
        </p:txBody>
      </p:sp>
      <p:sp>
        <p:nvSpPr>
          <p:cNvPr id="6" name="Footer Placeholder 5"/>
          <p:cNvSpPr>
            <a:spLocks noGrp="1"/>
          </p:cNvSpPr>
          <p:nvPr>
            <p:ph type="ftr" sz="quarter" idx="11"/>
          </p:nvPr>
        </p:nvSpPr>
        <p:spPr>
          <a:xfrm>
            <a:off x="594360" y="378884"/>
            <a:ext cx="4830656" cy="365125"/>
          </a:xfrm>
        </p:spPr>
        <p:txBody>
          <a:bodyPr/>
          <a:lstStyle/>
          <a:p>
            <a:pPr>
              <a:defRPr/>
            </a:pPr>
            <a:endParaRPr lang="en-IN"/>
          </a:p>
        </p:txBody>
      </p:sp>
      <p:sp>
        <p:nvSpPr>
          <p:cNvPr id="7" name="Slide Number Placeholder 6"/>
          <p:cNvSpPr>
            <a:spLocks noGrp="1"/>
          </p:cNvSpPr>
          <p:nvPr>
            <p:ph type="sldNum" sz="quarter" idx="12"/>
          </p:nvPr>
        </p:nvSpPr>
        <p:spPr>
          <a:xfrm>
            <a:off x="7882466" y="381001"/>
            <a:ext cx="667174" cy="365125"/>
          </a:xfrm>
        </p:spPr>
        <p:txBody>
          <a:bodyPr/>
          <a:lstStyle/>
          <a:p>
            <a:pPr>
              <a:defRPr/>
            </a:pPr>
            <a:fld id="{F7BF2170-9D49-468C-A0AC-BF71664CEBF4}" type="slidenum">
              <a:rPr lang="en-IN" smtClean="0"/>
              <a:pPr>
                <a:defRPr/>
              </a:pPr>
              <a:t>‹#›</a:t>
            </a:fld>
            <a:endParaRPr lang="en-IN"/>
          </a:p>
        </p:txBody>
      </p:sp>
    </p:spTree>
    <p:extLst>
      <p:ext uri="{BB962C8B-B14F-4D97-AF65-F5344CB8AC3E}">
        <p14:creationId xmlns:p14="http://schemas.microsoft.com/office/powerpoint/2010/main" val="28531012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171701" y="762000"/>
            <a:ext cx="6377939" cy="1303867"/>
          </a:xfrm>
        </p:spPr>
        <p:txBody>
          <a:bodyPr/>
          <a:lstStyle/>
          <a:p>
            <a:r>
              <a:rPr lang="en-US"/>
              <a:t>Click to edit Master title style</a:t>
            </a:r>
            <a:endParaRPr lang="en-US" dirty="0"/>
          </a:p>
        </p:txBody>
      </p:sp>
      <p:sp>
        <p:nvSpPr>
          <p:cNvPr id="7" name="Text Placeholder 2"/>
          <p:cNvSpPr>
            <a:spLocks noGrp="1"/>
          </p:cNvSpPr>
          <p:nvPr>
            <p:ph type="body" idx="1"/>
          </p:nvPr>
        </p:nvSpPr>
        <p:spPr>
          <a:xfrm>
            <a:off x="594361" y="2202080"/>
            <a:ext cx="2560320"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594360" y="2904564"/>
            <a:ext cx="2560320" cy="335907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3302237" y="2201333"/>
            <a:ext cx="2560320"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3300781" y="2904068"/>
            <a:ext cx="2560320" cy="335957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5989319" y="2192866"/>
            <a:ext cx="2560320"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5989320" y="2904564"/>
            <a:ext cx="2560320" cy="335907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pPr>
              <a:defRPr/>
            </a:pPr>
            <a:fld id="{A00D979D-8EED-4D43-BD59-A2EC6A9AFC33}" type="datetimeFigureOut">
              <a:rPr lang="en-US" smtClean="0"/>
              <a:pPr>
                <a:defRPr/>
              </a:pPr>
              <a:t>10/15/2024</a:t>
            </a:fld>
            <a:endParaRPr lang="en-IN"/>
          </a:p>
        </p:txBody>
      </p:sp>
      <p:sp>
        <p:nvSpPr>
          <p:cNvPr id="4" name="Footer Placeholder 3"/>
          <p:cNvSpPr>
            <a:spLocks noGrp="1"/>
          </p:cNvSpPr>
          <p:nvPr>
            <p:ph type="ftr" sz="quarter" idx="11"/>
          </p:nvPr>
        </p:nvSpPr>
        <p:spPr/>
        <p:txBody>
          <a:bodyPr/>
          <a:lstStyle/>
          <a:p>
            <a:pPr>
              <a:defRPr/>
            </a:pPr>
            <a:endParaRPr lang="en-IN"/>
          </a:p>
        </p:txBody>
      </p:sp>
      <p:sp>
        <p:nvSpPr>
          <p:cNvPr id="5" name="Slide Number Placeholder 4"/>
          <p:cNvSpPr>
            <a:spLocks noGrp="1"/>
          </p:cNvSpPr>
          <p:nvPr>
            <p:ph type="sldNum" sz="quarter" idx="12"/>
          </p:nvPr>
        </p:nvSpPr>
        <p:spPr/>
        <p:txBody>
          <a:bodyPr/>
          <a:lstStyle/>
          <a:p>
            <a:pPr>
              <a:defRPr/>
            </a:pPr>
            <a:fld id="{F7BF2170-9D49-468C-A0AC-BF71664CEBF4}" type="slidenum">
              <a:rPr lang="en-IN" smtClean="0"/>
              <a:pPr>
                <a:defRPr/>
              </a:pPr>
              <a:t>‹#›</a:t>
            </a:fld>
            <a:endParaRPr lang="en-IN"/>
          </a:p>
        </p:txBody>
      </p:sp>
    </p:spTree>
    <p:extLst>
      <p:ext uri="{BB962C8B-B14F-4D97-AF65-F5344CB8AC3E}">
        <p14:creationId xmlns:p14="http://schemas.microsoft.com/office/powerpoint/2010/main" val="90908702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171702" y="762000"/>
            <a:ext cx="6381984" cy="12954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594360" y="4113340"/>
            <a:ext cx="2560320"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594360" y="2331720"/>
            <a:ext cx="2560320" cy="15073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594360" y="4796103"/>
            <a:ext cx="2560320" cy="1467537"/>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3291873" y="4113340"/>
            <a:ext cx="2560320"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3291872" y="2331720"/>
            <a:ext cx="2560320" cy="1509862"/>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3290858" y="4796102"/>
            <a:ext cx="2560320" cy="1467537"/>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5993365" y="4113340"/>
            <a:ext cx="2560320"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5993364" y="2331721"/>
            <a:ext cx="2560320" cy="1508919"/>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5993272" y="4796100"/>
            <a:ext cx="2560320" cy="1467537"/>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pPr>
              <a:defRPr/>
            </a:pPr>
            <a:fld id="{A00D979D-8EED-4D43-BD59-A2EC6A9AFC33}" type="datetimeFigureOut">
              <a:rPr lang="en-US" smtClean="0"/>
              <a:pPr>
                <a:defRPr/>
              </a:pPr>
              <a:t>10/15/2024</a:t>
            </a:fld>
            <a:endParaRPr lang="en-IN"/>
          </a:p>
        </p:txBody>
      </p:sp>
      <p:sp>
        <p:nvSpPr>
          <p:cNvPr id="4" name="Footer Placeholder 3"/>
          <p:cNvSpPr>
            <a:spLocks noGrp="1"/>
          </p:cNvSpPr>
          <p:nvPr>
            <p:ph type="ftr" sz="quarter" idx="11"/>
          </p:nvPr>
        </p:nvSpPr>
        <p:spPr/>
        <p:txBody>
          <a:bodyPr/>
          <a:lstStyle/>
          <a:p>
            <a:pPr>
              <a:defRPr/>
            </a:pPr>
            <a:endParaRPr lang="en-IN"/>
          </a:p>
        </p:txBody>
      </p:sp>
      <p:sp>
        <p:nvSpPr>
          <p:cNvPr id="5" name="Slide Number Placeholder 4"/>
          <p:cNvSpPr>
            <a:spLocks noGrp="1"/>
          </p:cNvSpPr>
          <p:nvPr>
            <p:ph type="sldNum" sz="quarter" idx="12"/>
          </p:nvPr>
        </p:nvSpPr>
        <p:spPr/>
        <p:txBody>
          <a:bodyPr/>
          <a:lstStyle/>
          <a:p>
            <a:pPr>
              <a:defRPr/>
            </a:pPr>
            <a:fld id="{F7BF2170-9D49-468C-A0AC-BF71664CEBF4}" type="slidenum">
              <a:rPr lang="en-IN" smtClean="0"/>
              <a:pPr>
                <a:defRPr/>
              </a:pPr>
              <a:t>‹#›</a:t>
            </a:fld>
            <a:endParaRPr lang="en-IN"/>
          </a:p>
        </p:txBody>
      </p:sp>
    </p:spTree>
    <p:extLst>
      <p:ext uri="{BB962C8B-B14F-4D97-AF65-F5344CB8AC3E}">
        <p14:creationId xmlns:p14="http://schemas.microsoft.com/office/powerpoint/2010/main" val="229520331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594360" y="2194560"/>
            <a:ext cx="7955280" cy="406908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a:defRPr/>
            </a:pPr>
            <a:fld id="{229FEA0B-034D-4186-974D-CC18C8E73F5F}" type="datetimeFigureOut">
              <a:rPr lang="en-US" smtClean="0"/>
              <a:pPr>
                <a:defRPr/>
              </a:pPr>
              <a:t>10/15/2024</a:t>
            </a:fld>
            <a:endParaRPr lang="en-IN"/>
          </a:p>
        </p:txBody>
      </p:sp>
      <p:sp>
        <p:nvSpPr>
          <p:cNvPr id="5" name="Footer Placeholder 4"/>
          <p:cNvSpPr>
            <a:spLocks noGrp="1"/>
          </p:cNvSpPr>
          <p:nvPr>
            <p:ph type="ftr" sz="quarter" idx="11"/>
          </p:nvPr>
        </p:nvSpPr>
        <p:spPr/>
        <p:txBody>
          <a:bodyPr/>
          <a:lstStyle/>
          <a:p>
            <a:pPr>
              <a:defRPr/>
            </a:pPr>
            <a:endParaRPr lang="en-IN"/>
          </a:p>
        </p:txBody>
      </p:sp>
      <p:sp>
        <p:nvSpPr>
          <p:cNvPr id="6" name="Slide Number Placeholder 5"/>
          <p:cNvSpPr>
            <a:spLocks noGrp="1"/>
          </p:cNvSpPr>
          <p:nvPr>
            <p:ph type="sldNum" sz="quarter" idx="12"/>
          </p:nvPr>
        </p:nvSpPr>
        <p:spPr/>
        <p:txBody>
          <a:bodyPr/>
          <a:lstStyle/>
          <a:p>
            <a:pPr>
              <a:defRPr/>
            </a:pPr>
            <a:fld id="{83F0438A-529A-4BD3-875D-DE189D99DDA9}" type="slidenum">
              <a:rPr lang="en-IN" smtClean="0"/>
              <a:pPr>
                <a:defRPr/>
              </a:pPr>
              <a:t>‹#›</a:t>
            </a:fld>
            <a:endParaRPr lang="en-IN"/>
          </a:p>
        </p:txBody>
      </p:sp>
    </p:spTree>
    <p:extLst>
      <p:ext uri="{BB962C8B-B14F-4D97-AF65-F5344CB8AC3E}">
        <p14:creationId xmlns:p14="http://schemas.microsoft.com/office/powerpoint/2010/main" val="195327794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8" name="Picture 7"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995862"/>
            <a:ext cx="9144000" cy="1862138"/>
          </a:xfrm>
          <a:prstGeom prst="rect">
            <a:avLst/>
          </a:prstGeom>
        </p:spPr>
      </p:pic>
      <p:sp>
        <p:nvSpPr>
          <p:cNvPr id="2" name="Vertical Title 1"/>
          <p:cNvSpPr>
            <a:spLocks noGrp="1"/>
          </p:cNvSpPr>
          <p:nvPr>
            <p:ph type="title" orient="vert"/>
          </p:nvPr>
        </p:nvSpPr>
        <p:spPr>
          <a:xfrm>
            <a:off x="7006590" y="747183"/>
            <a:ext cx="1543050" cy="4248675"/>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594360" y="746126"/>
            <a:ext cx="6278035" cy="4249732"/>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5562176" y="381001"/>
            <a:ext cx="2183130" cy="365125"/>
          </a:xfrm>
        </p:spPr>
        <p:txBody>
          <a:bodyPr/>
          <a:lstStyle>
            <a:lvl1pPr algn="r">
              <a:defRPr/>
            </a:lvl1pPr>
          </a:lstStyle>
          <a:p>
            <a:pPr>
              <a:defRPr/>
            </a:pPr>
            <a:fld id="{81AAB201-F4C8-46AC-ADBC-3D08A6C86708}" type="datetimeFigureOut">
              <a:rPr lang="en-US" smtClean="0"/>
              <a:pPr>
                <a:defRPr/>
              </a:pPr>
              <a:t>10/15/2024</a:t>
            </a:fld>
            <a:endParaRPr lang="en-IN"/>
          </a:p>
        </p:txBody>
      </p:sp>
      <p:sp>
        <p:nvSpPr>
          <p:cNvPr id="5" name="Footer Placeholder 4"/>
          <p:cNvSpPr>
            <a:spLocks noGrp="1"/>
          </p:cNvSpPr>
          <p:nvPr>
            <p:ph type="ftr" sz="quarter" idx="11"/>
          </p:nvPr>
        </p:nvSpPr>
        <p:spPr>
          <a:xfrm>
            <a:off x="594360" y="381001"/>
            <a:ext cx="4830656" cy="365125"/>
          </a:xfrm>
        </p:spPr>
        <p:txBody>
          <a:bodyPr/>
          <a:lstStyle/>
          <a:p>
            <a:pPr>
              <a:defRPr/>
            </a:pPr>
            <a:endParaRPr lang="en-IN"/>
          </a:p>
        </p:txBody>
      </p:sp>
      <p:sp>
        <p:nvSpPr>
          <p:cNvPr id="6" name="Slide Number Placeholder 5"/>
          <p:cNvSpPr>
            <a:spLocks noGrp="1"/>
          </p:cNvSpPr>
          <p:nvPr>
            <p:ph type="sldNum" sz="quarter" idx="12"/>
          </p:nvPr>
        </p:nvSpPr>
        <p:spPr>
          <a:xfrm>
            <a:off x="7882466" y="381001"/>
            <a:ext cx="667174" cy="365125"/>
          </a:xfrm>
        </p:spPr>
        <p:txBody>
          <a:bodyPr/>
          <a:lstStyle/>
          <a:p>
            <a:pPr>
              <a:defRPr/>
            </a:pPr>
            <a:fld id="{CF60D6E9-9355-4C84-9F38-A6DBC357A7B9}" type="slidenum">
              <a:rPr lang="en-IN" smtClean="0"/>
              <a:pPr>
                <a:defRPr/>
              </a:pPr>
              <a:t>‹#›</a:t>
            </a:fld>
            <a:endParaRPr lang="en-IN"/>
          </a:p>
        </p:txBody>
      </p:sp>
    </p:spTree>
    <p:extLst>
      <p:ext uri="{BB962C8B-B14F-4D97-AF65-F5344CB8AC3E}">
        <p14:creationId xmlns:p14="http://schemas.microsoft.com/office/powerpoint/2010/main" val="13550909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a:defRPr/>
            </a:pPr>
            <a:fld id="{54225815-EE02-4756-BA98-FB2C4C71F346}" type="datetimeFigureOut">
              <a:rPr lang="en-US" smtClean="0"/>
              <a:pPr>
                <a:defRPr/>
              </a:pPr>
              <a:t>10/15/2024</a:t>
            </a:fld>
            <a:endParaRPr lang="en-IN"/>
          </a:p>
        </p:txBody>
      </p:sp>
      <p:sp>
        <p:nvSpPr>
          <p:cNvPr id="5" name="Footer Placeholder 4"/>
          <p:cNvSpPr>
            <a:spLocks noGrp="1"/>
          </p:cNvSpPr>
          <p:nvPr>
            <p:ph type="ftr" sz="quarter" idx="11"/>
          </p:nvPr>
        </p:nvSpPr>
        <p:spPr/>
        <p:txBody>
          <a:bodyPr/>
          <a:lstStyle/>
          <a:p>
            <a:pPr>
              <a:defRPr/>
            </a:pPr>
            <a:endParaRPr lang="en-IN"/>
          </a:p>
        </p:txBody>
      </p:sp>
      <p:sp>
        <p:nvSpPr>
          <p:cNvPr id="6" name="Slide Number Placeholder 5"/>
          <p:cNvSpPr>
            <a:spLocks noGrp="1"/>
          </p:cNvSpPr>
          <p:nvPr>
            <p:ph type="sldNum" sz="quarter" idx="12"/>
          </p:nvPr>
        </p:nvSpPr>
        <p:spPr/>
        <p:txBody>
          <a:bodyPr/>
          <a:lstStyle/>
          <a:p>
            <a:pPr>
              <a:defRPr/>
            </a:pPr>
            <a:fld id="{033B83FE-4344-4A6C-AB91-8A6DFD21171C}" type="slidenum">
              <a:rPr lang="en-IN" smtClean="0"/>
              <a:pPr>
                <a:defRPr/>
              </a:pPr>
              <a:t>‹#›</a:t>
            </a:fld>
            <a:endParaRPr lang="en-IN"/>
          </a:p>
        </p:txBody>
      </p:sp>
    </p:spTree>
    <p:extLst>
      <p:ext uri="{BB962C8B-B14F-4D97-AF65-F5344CB8AC3E}">
        <p14:creationId xmlns:p14="http://schemas.microsoft.com/office/powerpoint/2010/main" val="35526203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9" name="Picture 8"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995862"/>
            <a:ext cx="9144000" cy="1862138"/>
          </a:xfrm>
          <a:prstGeom prst="rect">
            <a:avLst/>
          </a:prstGeom>
        </p:spPr>
      </p:pic>
      <p:sp>
        <p:nvSpPr>
          <p:cNvPr id="2" name="Title 1"/>
          <p:cNvSpPr>
            <a:spLocks noGrp="1"/>
          </p:cNvSpPr>
          <p:nvPr>
            <p:ph type="title"/>
          </p:nvPr>
        </p:nvSpPr>
        <p:spPr>
          <a:xfrm>
            <a:off x="594360" y="753534"/>
            <a:ext cx="7955280" cy="2801935"/>
          </a:xfrm>
        </p:spPr>
        <p:txBody>
          <a:bodyPr anchor="b">
            <a:normAutofit/>
          </a:bodyPr>
          <a:lstStyle>
            <a:lvl1pPr algn="r">
              <a:defRPr sz="4000"/>
            </a:lvl1pPr>
          </a:lstStyle>
          <a:p>
            <a:r>
              <a:rPr lang="en-US"/>
              <a:t>Click to edit Master title style</a:t>
            </a:r>
            <a:endParaRPr lang="en-US" dirty="0"/>
          </a:p>
        </p:txBody>
      </p:sp>
      <p:sp>
        <p:nvSpPr>
          <p:cNvPr id="3" name="Text Placeholder 2"/>
          <p:cNvSpPr>
            <a:spLocks noGrp="1"/>
          </p:cNvSpPr>
          <p:nvPr>
            <p:ph type="body" idx="1"/>
          </p:nvPr>
        </p:nvSpPr>
        <p:spPr>
          <a:xfrm>
            <a:off x="594360" y="3641726"/>
            <a:ext cx="7955281" cy="1354134"/>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5562176" y="381001"/>
            <a:ext cx="2183130" cy="365125"/>
          </a:xfrm>
        </p:spPr>
        <p:txBody>
          <a:bodyPr/>
          <a:lstStyle>
            <a:lvl1pPr algn="r">
              <a:defRPr/>
            </a:lvl1pPr>
          </a:lstStyle>
          <a:p>
            <a:pPr>
              <a:defRPr/>
            </a:pPr>
            <a:fld id="{0117ACF2-89A9-4C0B-BE0B-357C4EDBF345}" type="datetimeFigureOut">
              <a:rPr lang="en-US" smtClean="0"/>
              <a:pPr>
                <a:defRPr/>
              </a:pPr>
              <a:t>10/15/2024</a:t>
            </a:fld>
            <a:endParaRPr lang="en-IN"/>
          </a:p>
        </p:txBody>
      </p:sp>
      <p:sp>
        <p:nvSpPr>
          <p:cNvPr id="5" name="Footer Placeholder 4"/>
          <p:cNvSpPr>
            <a:spLocks noGrp="1"/>
          </p:cNvSpPr>
          <p:nvPr>
            <p:ph type="ftr" sz="quarter" idx="11"/>
          </p:nvPr>
        </p:nvSpPr>
        <p:spPr>
          <a:xfrm>
            <a:off x="594360" y="381001"/>
            <a:ext cx="4830656" cy="365125"/>
          </a:xfrm>
        </p:spPr>
        <p:txBody>
          <a:bodyPr/>
          <a:lstStyle/>
          <a:p>
            <a:pPr>
              <a:defRPr/>
            </a:pPr>
            <a:endParaRPr lang="en-IN"/>
          </a:p>
        </p:txBody>
      </p:sp>
      <p:sp>
        <p:nvSpPr>
          <p:cNvPr id="6" name="Slide Number Placeholder 5"/>
          <p:cNvSpPr>
            <a:spLocks noGrp="1"/>
          </p:cNvSpPr>
          <p:nvPr>
            <p:ph type="sldNum" sz="quarter" idx="12"/>
          </p:nvPr>
        </p:nvSpPr>
        <p:spPr>
          <a:xfrm>
            <a:off x="7882466" y="381001"/>
            <a:ext cx="667173" cy="365125"/>
          </a:xfrm>
        </p:spPr>
        <p:txBody>
          <a:bodyPr/>
          <a:lstStyle/>
          <a:p>
            <a:pPr>
              <a:defRPr/>
            </a:pPr>
            <a:fld id="{3E9BF13C-651D-48A9-9FF4-539209440852}" type="slidenum">
              <a:rPr lang="en-IN" smtClean="0"/>
              <a:pPr>
                <a:defRPr/>
              </a:pPr>
              <a:t>‹#›</a:t>
            </a:fld>
            <a:endParaRPr lang="en-IN"/>
          </a:p>
        </p:txBody>
      </p:sp>
    </p:spTree>
    <p:extLst>
      <p:ext uri="{BB962C8B-B14F-4D97-AF65-F5344CB8AC3E}">
        <p14:creationId xmlns:p14="http://schemas.microsoft.com/office/powerpoint/2010/main" val="1816459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94360" y="2194560"/>
            <a:ext cx="3910579" cy="406908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2099" y="2194560"/>
            <a:ext cx="3907540" cy="406908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pPr>
              <a:defRPr/>
            </a:pPr>
            <a:fld id="{F86D5E64-5A4A-4910-9ECC-6399FDEB4311}" type="datetimeFigureOut">
              <a:rPr lang="en-US" smtClean="0"/>
              <a:pPr>
                <a:defRPr/>
              </a:pPr>
              <a:t>10/15/2024</a:t>
            </a:fld>
            <a:endParaRPr lang="en-IN"/>
          </a:p>
        </p:txBody>
      </p:sp>
      <p:sp>
        <p:nvSpPr>
          <p:cNvPr id="6" name="Footer Placeholder 5"/>
          <p:cNvSpPr>
            <a:spLocks noGrp="1"/>
          </p:cNvSpPr>
          <p:nvPr>
            <p:ph type="ftr" sz="quarter" idx="11"/>
          </p:nvPr>
        </p:nvSpPr>
        <p:spPr/>
        <p:txBody>
          <a:bodyPr/>
          <a:lstStyle/>
          <a:p>
            <a:pPr>
              <a:defRPr/>
            </a:pPr>
            <a:endParaRPr lang="en-IN"/>
          </a:p>
        </p:txBody>
      </p:sp>
      <p:sp>
        <p:nvSpPr>
          <p:cNvPr id="7" name="Slide Number Placeholder 6"/>
          <p:cNvSpPr>
            <a:spLocks noGrp="1"/>
          </p:cNvSpPr>
          <p:nvPr>
            <p:ph type="sldNum" sz="quarter" idx="12"/>
          </p:nvPr>
        </p:nvSpPr>
        <p:spPr/>
        <p:txBody>
          <a:bodyPr/>
          <a:lstStyle/>
          <a:p>
            <a:pPr>
              <a:defRPr/>
            </a:pPr>
            <a:fld id="{9F47B6BC-AE86-4DFD-A955-C76F0DB9135B}" type="slidenum">
              <a:rPr lang="en-IN" smtClean="0"/>
              <a:pPr>
                <a:defRPr/>
              </a:pPr>
              <a:t>‹#›</a:t>
            </a:fld>
            <a:endParaRPr lang="en-IN"/>
          </a:p>
        </p:txBody>
      </p:sp>
    </p:spTree>
    <p:extLst>
      <p:ext uri="{BB962C8B-B14F-4D97-AF65-F5344CB8AC3E}">
        <p14:creationId xmlns:p14="http://schemas.microsoft.com/office/powerpoint/2010/main" val="7655231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171700" y="762000"/>
            <a:ext cx="6377940" cy="1295400"/>
          </a:xfrm>
        </p:spPr>
        <p:txBody>
          <a:bodyPr/>
          <a:lstStyle/>
          <a:p>
            <a:r>
              <a:rPr lang="en-US"/>
              <a:t>Click to edit Master title style</a:t>
            </a:r>
            <a:endParaRPr lang="en-US" dirty="0"/>
          </a:p>
        </p:txBody>
      </p:sp>
      <p:sp>
        <p:nvSpPr>
          <p:cNvPr id="3" name="Text Placeholder 2"/>
          <p:cNvSpPr>
            <a:spLocks noGrp="1"/>
          </p:cNvSpPr>
          <p:nvPr>
            <p:ph type="body" idx="1"/>
          </p:nvPr>
        </p:nvSpPr>
        <p:spPr>
          <a:xfrm>
            <a:off x="821279" y="2183802"/>
            <a:ext cx="3683659"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594359" y="3132667"/>
            <a:ext cx="3910579" cy="313097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869018" y="2183802"/>
            <a:ext cx="368062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42098" y="3132667"/>
            <a:ext cx="3907541" cy="313097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pPr>
              <a:defRPr/>
            </a:pPr>
            <a:fld id="{598886A0-949D-46B5-8688-052C087241E3}" type="datetimeFigureOut">
              <a:rPr lang="en-US" smtClean="0"/>
              <a:pPr>
                <a:defRPr/>
              </a:pPr>
              <a:t>10/15/2024</a:t>
            </a:fld>
            <a:endParaRPr lang="en-IN"/>
          </a:p>
        </p:txBody>
      </p:sp>
      <p:sp>
        <p:nvSpPr>
          <p:cNvPr id="8" name="Footer Placeholder 7"/>
          <p:cNvSpPr>
            <a:spLocks noGrp="1"/>
          </p:cNvSpPr>
          <p:nvPr>
            <p:ph type="ftr" sz="quarter" idx="11"/>
          </p:nvPr>
        </p:nvSpPr>
        <p:spPr/>
        <p:txBody>
          <a:bodyPr/>
          <a:lstStyle/>
          <a:p>
            <a:pPr>
              <a:defRPr/>
            </a:pPr>
            <a:endParaRPr lang="en-IN"/>
          </a:p>
        </p:txBody>
      </p:sp>
      <p:sp>
        <p:nvSpPr>
          <p:cNvPr id="9" name="Slide Number Placeholder 8"/>
          <p:cNvSpPr>
            <a:spLocks noGrp="1"/>
          </p:cNvSpPr>
          <p:nvPr>
            <p:ph type="sldNum" sz="quarter" idx="12"/>
          </p:nvPr>
        </p:nvSpPr>
        <p:spPr/>
        <p:txBody>
          <a:bodyPr/>
          <a:lstStyle/>
          <a:p>
            <a:pPr>
              <a:defRPr/>
            </a:pPr>
            <a:fld id="{2E9AE822-7964-4BF8-A0F1-1D3E736B2A79}" type="slidenum">
              <a:rPr lang="en-IN" smtClean="0"/>
              <a:pPr>
                <a:defRPr/>
              </a:pPr>
              <a:t>‹#›</a:t>
            </a:fld>
            <a:endParaRPr lang="en-IN"/>
          </a:p>
        </p:txBody>
      </p:sp>
    </p:spTree>
    <p:extLst>
      <p:ext uri="{BB962C8B-B14F-4D97-AF65-F5344CB8AC3E}">
        <p14:creationId xmlns:p14="http://schemas.microsoft.com/office/powerpoint/2010/main" val="17976575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pPr>
              <a:defRPr/>
            </a:pPr>
            <a:fld id="{3D9D9682-0E74-4551-8E29-DC094387E86C}" type="datetimeFigureOut">
              <a:rPr lang="en-US" smtClean="0"/>
              <a:pPr>
                <a:defRPr/>
              </a:pPr>
              <a:t>10/15/2024</a:t>
            </a:fld>
            <a:endParaRPr lang="en-IN"/>
          </a:p>
        </p:txBody>
      </p:sp>
      <p:sp>
        <p:nvSpPr>
          <p:cNvPr id="4" name="Footer Placeholder 3"/>
          <p:cNvSpPr>
            <a:spLocks noGrp="1"/>
          </p:cNvSpPr>
          <p:nvPr>
            <p:ph type="ftr" sz="quarter" idx="11"/>
          </p:nvPr>
        </p:nvSpPr>
        <p:spPr/>
        <p:txBody>
          <a:bodyPr/>
          <a:lstStyle/>
          <a:p>
            <a:pPr>
              <a:defRPr/>
            </a:pPr>
            <a:endParaRPr lang="en-IN"/>
          </a:p>
        </p:txBody>
      </p:sp>
      <p:sp>
        <p:nvSpPr>
          <p:cNvPr id="5" name="Slide Number Placeholder 4"/>
          <p:cNvSpPr>
            <a:spLocks noGrp="1"/>
          </p:cNvSpPr>
          <p:nvPr>
            <p:ph type="sldNum" sz="quarter" idx="12"/>
          </p:nvPr>
        </p:nvSpPr>
        <p:spPr/>
        <p:txBody>
          <a:bodyPr/>
          <a:lstStyle/>
          <a:p>
            <a:pPr>
              <a:defRPr/>
            </a:pPr>
            <a:fld id="{27A01DCF-7CFC-4B20-950F-8EE3100CBB23}" type="slidenum">
              <a:rPr lang="en-IN" smtClean="0"/>
              <a:pPr>
                <a:defRPr/>
              </a:pPr>
              <a:t>‹#›</a:t>
            </a:fld>
            <a:endParaRPr lang="en-IN"/>
          </a:p>
        </p:txBody>
      </p:sp>
    </p:spTree>
    <p:extLst>
      <p:ext uri="{BB962C8B-B14F-4D97-AF65-F5344CB8AC3E}">
        <p14:creationId xmlns:p14="http://schemas.microsoft.com/office/powerpoint/2010/main" val="27049013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77934B2E-98E7-48CB-8056-2924F5A4DE57}" type="datetimeFigureOut">
              <a:rPr lang="en-US" smtClean="0"/>
              <a:pPr>
                <a:defRPr/>
              </a:pPr>
              <a:t>10/15/2024</a:t>
            </a:fld>
            <a:endParaRPr lang="en-IN"/>
          </a:p>
        </p:txBody>
      </p:sp>
      <p:sp>
        <p:nvSpPr>
          <p:cNvPr id="3" name="Footer Placeholder 2"/>
          <p:cNvSpPr>
            <a:spLocks noGrp="1"/>
          </p:cNvSpPr>
          <p:nvPr>
            <p:ph type="ftr" sz="quarter" idx="11"/>
          </p:nvPr>
        </p:nvSpPr>
        <p:spPr/>
        <p:txBody>
          <a:bodyPr/>
          <a:lstStyle/>
          <a:p>
            <a:pPr>
              <a:defRPr/>
            </a:pPr>
            <a:endParaRPr lang="en-IN"/>
          </a:p>
        </p:txBody>
      </p:sp>
      <p:sp>
        <p:nvSpPr>
          <p:cNvPr id="4" name="Slide Number Placeholder 3"/>
          <p:cNvSpPr>
            <a:spLocks noGrp="1"/>
          </p:cNvSpPr>
          <p:nvPr>
            <p:ph type="sldNum" sz="quarter" idx="12"/>
          </p:nvPr>
        </p:nvSpPr>
        <p:spPr/>
        <p:txBody>
          <a:bodyPr/>
          <a:lstStyle/>
          <a:p>
            <a:pPr>
              <a:defRPr/>
            </a:pPr>
            <a:fld id="{06002B55-386C-46A4-A36E-839B697179BA}" type="slidenum">
              <a:rPr lang="en-IN" smtClean="0"/>
              <a:pPr>
                <a:defRPr/>
              </a:pPr>
              <a:t>‹#›</a:t>
            </a:fld>
            <a:endParaRPr lang="en-IN"/>
          </a:p>
        </p:txBody>
      </p:sp>
    </p:spTree>
    <p:extLst>
      <p:ext uri="{BB962C8B-B14F-4D97-AF65-F5344CB8AC3E}">
        <p14:creationId xmlns:p14="http://schemas.microsoft.com/office/powerpoint/2010/main" val="8114523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4360" y="1524000"/>
            <a:ext cx="3086100" cy="1600200"/>
          </a:xfrm>
        </p:spPr>
        <p:txBody>
          <a:bodyPr anchor="b"/>
          <a:lstStyle>
            <a:lvl1pPr algn="l">
              <a:defRPr sz="3200"/>
            </a:lvl1pPr>
          </a:lstStyle>
          <a:p>
            <a:r>
              <a:rPr lang="en-US"/>
              <a:t>Click to edit Master title style</a:t>
            </a:r>
            <a:endParaRPr lang="en-US" dirty="0"/>
          </a:p>
        </p:txBody>
      </p:sp>
      <p:sp>
        <p:nvSpPr>
          <p:cNvPr id="3" name="Content Placeholder 2"/>
          <p:cNvSpPr>
            <a:spLocks noGrp="1"/>
          </p:cNvSpPr>
          <p:nvPr>
            <p:ph idx="1"/>
          </p:nvPr>
        </p:nvSpPr>
        <p:spPr>
          <a:xfrm>
            <a:off x="3886200" y="746760"/>
            <a:ext cx="4663440" cy="5516880"/>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94360" y="3124200"/>
            <a:ext cx="3086100" cy="313944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pPr>
              <a:defRPr/>
            </a:pPr>
            <a:fld id="{CC12AAB6-F702-486A-8B6F-901FDFFD68C3}" type="datetimeFigureOut">
              <a:rPr lang="en-US" smtClean="0"/>
              <a:pPr>
                <a:defRPr/>
              </a:pPr>
              <a:t>10/15/2024</a:t>
            </a:fld>
            <a:endParaRPr lang="en-IN"/>
          </a:p>
        </p:txBody>
      </p:sp>
      <p:sp>
        <p:nvSpPr>
          <p:cNvPr id="6" name="Footer Placeholder 5"/>
          <p:cNvSpPr>
            <a:spLocks noGrp="1"/>
          </p:cNvSpPr>
          <p:nvPr>
            <p:ph type="ftr" sz="quarter" idx="11"/>
          </p:nvPr>
        </p:nvSpPr>
        <p:spPr/>
        <p:txBody>
          <a:bodyPr/>
          <a:lstStyle/>
          <a:p>
            <a:pPr>
              <a:defRPr/>
            </a:pPr>
            <a:endParaRPr lang="en-IN"/>
          </a:p>
        </p:txBody>
      </p:sp>
      <p:sp>
        <p:nvSpPr>
          <p:cNvPr id="7" name="Slide Number Placeholder 6"/>
          <p:cNvSpPr>
            <a:spLocks noGrp="1"/>
          </p:cNvSpPr>
          <p:nvPr>
            <p:ph type="sldNum" sz="quarter" idx="12"/>
          </p:nvPr>
        </p:nvSpPr>
        <p:spPr/>
        <p:txBody>
          <a:bodyPr/>
          <a:lstStyle/>
          <a:p>
            <a:pPr>
              <a:defRPr/>
            </a:pPr>
            <a:fld id="{F396E695-4237-4DB4-81AC-3DDA070B7F17}" type="slidenum">
              <a:rPr lang="en-IN" smtClean="0"/>
              <a:pPr>
                <a:defRPr/>
              </a:pPr>
              <a:t>‹#›</a:t>
            </a:fld>
            <a:endParaRPr lang="en-IN"/>
          </a:p>
        </p:txBody>
      </p:sp>
    </p:spTree>
    <p:extLst>
      <p:ext uri="{BB962C8B-B14F-4D97-AF65-F5344CB8AC3E}">
        <p14:creationId xmlns:p14="http://schemas.microsoft.com/office/powerpoint/2010/main" val="5752607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4360" y="1524000"/>
            <a:ext cx="4075730" cy="1600200"/>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4877524" y="751242"/>
            <a:ext cx="3674234" cy="5512398"/>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594360" y="3124200"/>
            <a:ext cx="4075730" cy="313944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pPr>
              <a:defRPr/>
            </a:pPr>
            <a:fld id="{AC6CC597-23DB-4D53-BF46-FEB2D8E63813}" type="datetimeFigureOut">
              <a:rPr lang="en-US" smtClean="0"/>
              <a:pPr>
                <a:defRPr/>
              </a:pPr>
              <a:t>10/15/2024</a:t>
            </a:fld>
            <a:endParaRPr lang="en-IN"/>
          </a:p>
        </p:txBody>
      </p:sp>
      <p:sp>
        <p:nvSpPr>
          <p:cNvPr id="6" name="Footer Placeholder 5"/>
          <p:cNvSpPr>
            <a:spLocks noGrp="1"/>
          </p:cNvSpPr>
          <p:nvPr>
            <p:ph type="ftr" sz="quarter" idx="11"/>
          </p:nvPr>
        </p:nvSpPr>
        <p:spPr/>
        <p:txBody>
          <a:bodyPr/>
          <a:lstStyle/>
          <a:p>
            <a:pPr>
              <a:defRPr/>
            </a:pPr>
            <a:endParaRPr lang="en-IN"/>
          </a:p>
        </p:txBody>
      </p:sp>
      <p:sp>
        <p:nvSpPr>
          <p:cNvPr id="7" name="Slide Number Placeholder 6"/>
          <p:cNvSpPr>
            <a:spLocks noGrp="1"/>
          </p:cNvSpPr>
          <p:nvPr>
            <p:ph type="sldNum" sz="quarter" idx="12"/>
          </p:nvPr>
        </p:nvSpPr>
        <p:spPr/>
        <p:txBody>
          <a:bodyPr/>
          <a:lstStyle/>
          <a:p>
            <a:pPr>
              <a:defRPr/>
            </a:pPr>
            <a:fld id="{19016C5F-A36D-4D54-98E5-68E2A855DA5A}" type="slidenum">
              <a:rPr lang="en-IN" smtClean="0"/>
              <a:pPr>
                <a:defRPr/>
              </a:pPr>
              <a:t>‹#›</a:t>
            </a:fld>
            <a:endParaRPr lang="en-IN"/>
          </a:p>
        </p:txBody>
      </p:sp>
    </p:spTree>
    <p:extLst>
      <p:ext uri="{BB962C8B-B14F-4D97-AF65-F5344CB8AC3E}">
        <p14:creationId xmlns:p14="http://schemas.microsoft.com/office/powerpoint/2010/main" val="40164541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descr="C3-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9144000" cy="1081088"/>
          </a:xfrm>
          <a:prstGeom prst="rect">
            <a:avLst/>
          </a:prstGeom>
        </p:spPr>
      </p:pic>
      <p:sp>
        <p:nvSpPr>
          <p:cNvPr id="2" name="Title Placeholder 1"/>
          <p:cNvSpPr>
            <a:spLocks noGrp="1"/>
          </p:cNvSpPr>
          <p:nvPr>
            <p:ph type="title"/>
          </p:nvPr>
        </p:nvSpPr>
        <p:spPr>
          <a:xfrm>
            <a:off x="2171700" y="764373"/>
            <a:ext cx="6377940" cy="129302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94360" y="2194560"/>
            <a:ext cx="7955280" cy="406908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412230" y="6356351"/>
            <a:ext cx="2137410" cy="365125"/>
          </a:xfrm>
          <a:prstGeom prst="rect">
            <a:avLst/>
          </a:prstGeom>
        </p:spPr>
        <p:txBody>
          <a:bodyPr vert="horz" lIns="91440" tIns="45720" rIns="91440" bIns="45720" rtlCol="0" anchor="ctr"/>
          <a:lstStyle>
            <a:lvl1pPr algn="r">
              <a:defRPr sz="1050">
                <a:solidFill>
                  <a:schemeClr val="tx1">
                    <a:tint val="75000"/>
                  </a:schemeClr>
                </a:solidFill>
              </a:defRPr>
            </a:lvl1pPr>
          </a:lstStyle>
          <a:p>
            <a:pPr>
              <a:defRPr/>
            </a:pPr>
            <a:fld id="{A00D979D-8EED-4D43-BD59-A2EC6A9AFC33}" type="datetimeFigureOut">
              <a:rPr lang="en-US" smtClean="0"/>
              <a:pPr>
                <a:defRPr/>
              </a:pPr>
              <a:t>10/15/2024</a:t>
            </a:fld>
            <a:endParaRPr lang="en-IN"/>
          </a:p>
        </p:txBody>
      </p:sp>
      <p:sp>
        <p:nvSpPr>
          <p:cNvPr id="5" name="Footer Placeholder 4"/>
          <p:cNvSpPr>
            <a:spLocks noGrp="1"/>
          </p:cNvSpPr>
          <p:nvPr>
            <p:ph type="ftr" sz="quarter" idx="3"/>
          </p:nvPr>
        </p:nvSpPr>
        <p:spPr>
          <a:xfrm>
            <a:off x="594360" y="6355846"/>
            <a:ext cx="5680710" cy="365125"/>
          </a:xfrm>
          <a:prstGeom prst="rect">
            <a:avLst/>
          </a:prstGeom>
        </p:spPr>
        <p:txBody>
          <a:bodyPr vert="horz" lIns="91440" tIns="45720" rIns="91440" bIns="45720" rtlCol="0" anchor="ctr"/>
          <a:lstStyle>
            <a:lvl1pPr algn="l">
              <a:defRPr sz="1050">
                <a:solidFill>
                  <a:schemeClr val="tx1">
                    <a:tint val="75000"/>
                  </a:schemeClr>
                </a:solidFill>
              </a:defRPr>
            </a:lvl1pPr>
          </a:lstStyle>
          <a:p>
            <a:pPr>
              <a:defRPr/>
            </a:pPr>
            <a:endParaRPr lang="en-IN"/>
          </a:p>
        </p:txBody>
      </p:sp>
      <p:sp>
        <p:nvSpPr>
          <p:cNvPr id="6" name="Slide Number Placeholder 5"/>
          <p:cNvSpPr>
            <a:spLocks noGrp="1"/>
          </p:cNvSpPr>
          <p:nvPr>
            <p:ph type="sldNum" sz="quarter" idx="4"/>
          </p:nvPr>
        </p:nvSpPr>
        <p:spPr>
          <a:xfrm>
            <a:off x="6572250" y="381001"/>
            <a:ext cx="1977390" cy="365125"/>
          </a:xfrm>
          <a:prstGeom prst="rect">
            <a:avLst/>
          </a:prstGeom>
        </p:spPr>
        <p:txBody>
          <a:bodyPr vert="horz" lIns="91440" tIns="45720" rIns="91440" bIns="45720" rtlCol="0" anchor="ctr"/>
          <a:lstStyle>
            <a:lvl1pPr algn="r">
              <a:defRPr sz="1050">
                <a:solidFill>
                  <a:schemeClr val="tx1">
                    <a:tint val="75000"/>
                  </a:schemeClr>
                </a:solidFill>
              </a:defRPr>
            </a:lvl1pPr>
          </a:lstStyle>
          <a:p>
            <a:pPr>
              <a:defRPr/>
            </a:pPr>
            <a:fld id="{F7BF2170-9D49-468C-A0AC-BF71664CEBF4}" type="slidenum">
              <a:rPr lang="en-IN" smtClean="0"/>
              <a:pPr>
                <a:defRPr/>
              </a:pPr>
              <a:t>‹#›</a:t>
            </a:fld>
            <a:endParaRPr lang="en-IN"/>
          </a:p>
        </p:txBody>
      </p:sp>
    </p:spTree>
    <p:extLst>
      <p:ext uri="{BB962C8B-B14F-4D97-AF65-F5344CB8AC3E}">
        <p14:creationId xmlns:p14="http://schemas.microsoft.com/office/powerpoint/2010/main" val="2537338322"/>
      </p:ext>
    </p:extLst>
  </p:cSld>
  <p:clrMap bg1="lt1" tx1="dk1" bg2="lt2" tx2="dk2" accent1="accent1" accent2="accent2" accent3="accent3" accent4="accent4" accent5="accent5" accent6="accent6" hlink="hlink" folHlink="folHlink"/>
  <p:sldLayoutIdLst>
    <p:sldLayoutId id="2147484287" r:id="rId1"/>
    <p:sldLayoutId id="2147484288" r:id="rId2"/>
    <p:sldLayoutId id="2147484289" r:id="rId3"/>
    <p:sldLayoutId id="2147484290" r:id="rId4"/>
    <p:sldLayoutId id="2147484291" r:id="rId5"/>
    <p:sldLayoutId id="2147484292" r:id="rId6"/>
    <p:sldLayoutId id="2147484293" r:id="rId7"/>
    <p:sldLayoutId id="2147484294" r:id="rId8"/>
    <p:sldLayoutId id="2147484295" r:id="rId9"/>
    <p:sldLayoutId id="2147484296" r:id="rId10"/>
    <p:sldLayoutId id="2147484297" r:id="rId11"/>
    <p:sldLayoutId id="2147484298" r:id="rId12"/>
    <p:sldLayoutId id="2147484299" r:id="rId13"/>
    <p:sldLayoutId id="2147484300" r:id="rId14"/>
    <p:sldLayoutId id="2147484301" r:id="rId15"/>
    <p:sldLayoutId id="2147484302" r:id="rId16"/>
    <p:sldLayoutId id="2147484303" r:id="rId17"/>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fi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hyperlink" Target="http://www.w3schools.com/" TargetMode="External"/><Relationship Id="rId2" Type="http://schemas.openxmlformats.org/officeDocument/2006/relationships/hyperlink" Target="https://www.python.org/" TargetMode="External"/><Relationship Id="rId1" Type="http://schemas.openxmlformats.org/officeDocument/2006/relationships/slideLayout" Target="../slideLayouts/slideLayout2.xml"/><Relationship Id="rId5" Type="http://schemas.openxmlformats.org/officeDocument/2006/relationships/hyperlink" Target="https://www.geeksforgeeks.org/python-django/" TargetMode="External"/><Relationship Id="rId4" Type="http://schemas.openxmlformats.org/officeDocument/2006/relationships/hyperlink" Target="http://www.javatpoint.com/"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showMasterPhAnim="0">
  <p:cSld>
    <p:bg>
      <p:bgPr>
        <a:gradFill rotWithShape="1">
          <a:gsLst>
            <a:gs pos="0">
              <a:srgbClr val="FC425A"/>
            </a:gs>
            <a:gs pos="25000">
              <a:srgbClr val="F13653"/>
            </a:gs>
            <a:gs pos="100000">
              <a:srgbClr val="0F0F10"/>
            </a:gs>
          </a:gsLst>
          <a:path path="circle">
            <a:fillToRect l="10000" t="110000" r="10000" b="100000"/>
          </a:path>
        </a:gradFill>
        <a:effectLst/>
      </p:bgPr>
    </p:bg>
    <p:spTree>
      <p:nvGrpSpPr>
        <p:cNvPr id="1" name=""/>
        <p:cNvGrpSpPr/>
        <p:nvPr/>
      </p:nvGrpSpPr>
      <p:grpSpPr>
        <a:xfrm>
          <a:off x="0" y="0"/>
          <a:ext cx="0" cy="0"/>
          <a:chOff x="0" y="0"/>
          <a:chExt cx="0" cy="0"/>
        </a:xfrm>
      </p:grpSpPr>
      <p:sp>
        <p:nvSpPr>
          <p:cNvPr id="5123" name="AutoShape 5" descr="Online Bus Ticket Booking|Benefits of online Bus Reservation"/>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endParaRPr lang="en-US"/>
          </a:p>
        </p:txBody>
      </p:sp>
      <p:sp>
        <p:nvSpPr>
          <p:cNvPr id="5124" name="AutoShape 7" descr="Online Bus Ticket Booking|Benefits of online Bus Reservation"/>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endParaRPr lang="en-US"/>
          </a:p>
        </p:txBody>
      </p:sp>
      <p:sp>
        <p:nvSpPr>
          <p:cNvPr id="5125" name="AutoShape 9" descr="Bus Booking System Project - ProjectsGeek"/>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endParaRPr lang="en-US"/>
          </a:p>
        </p:txBody>
      </p:sp>
      <p:pic>
        <p:nvPicPr>
          <p:cNvPr id="4" name="Picture 3">
            <a:extLst>
              <a:ext uri="{FF2B5EF4-FFF2-40B4-BE49-F238E27FC236}">
                <a16:creationId xmlns:a16="http://schemas.microsoft.com/office/drawing/2014/main" id="{1D7099D1-83B5-4291-8F7E-0767A28583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1801" y="2085919"/>
            <a:ext cx="7960398" cy="4477724"/>
          </a:xfrm>
          <a:prstGeom prst="rect">
            <a:avLst/>
          </a:prstGeom>
        </p:spPr>
      </p:pic>
      <p:sp>
        <p:nvSpPr>
          <p:cNvPr id="6" name="TextBox 5">
            <a:extLst>
              <a:ext uri="{FF2B5EF4-FFF2-40B4-BE49-F238E27FC236}">
                <a16:creationId xmlns:a16="http://schemas.microsoft.com/office/drawing/2014/main" id="{799509D3-C092-5DB7-5F89-268107C64DB4}"/>
              </a:ext>
            </a:extLst>
          </p:cNvPr>
          <p:cNvSpPr txBox="1"/>
          <p:nvPr/>
        </p:nvSpPr>
        <p:spPr>
          <a:xfrm>
            <a:off x="591801" y="620688"/>
            <a:ext cx="8084655" cy="1446550"/>
          </a:xfrm>
          <a:prstGeom prst="rect">
            <a:avLst/>
          </a:prstGeom>
          <a:noFill/>
        </p:spPr>
        <p:txBody>
          <a:bodyPr wrap="square" rtlCol="0">
            <a:spAutoFit/>
          </a:bodyPr>
          <a:lstStyle/>
          <a:p>
            <a:pPr algn="ctr"/>
            <a:r>
              <a:rPr lang="en-US" sz="4400" b="1" dirty="0">
                <a:solidFill>
                  <a:schemeClr val="bg1"/>
                </a:solidFill>
              </a:rPr>
              <a:t>SWEETS SHOP MANAGEMENT</a:t>
            </a:r>
          </a:p>
          <a:p>
            <a:pPr algn="ctr"/>
            <a:r>
              <a:rPr lang="en-US" sz="4400" b="1" dirty="0" err="1">
                <a:solidFill>
                  <a:schemeClr val="bg1"/>
                </a:solidFill>
              </a:rPr>
              <a:t>DessertDeck</a:t>
            </a:r>
            <a:endParaRPr lang="en-US" sz="4400" b="1" dirty="0">
              <a:solidFill>
                <a:schemeClr val="bg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US" b="1" dirty="0"/>
              <a:t>LANGUAGE USED</a:t>
            </a:r>
          </a:p>
        </p:txBody>
      </p:sp>
      <p:sp>
        <p:nvSpPr>
          <p:cNvPr id="13315" name="Content Placeholder 2"/>
          <p:cNvSpPr>
            <a:spLocks noGrp="1"/>
          </p:cNvSpPr>
          <p:nvPr>
            <p:ph idx="1"/>
          </p:nvPr>
        </p:nvSpPr>
        <p:spPr>
          <a:xfrm>
            <a:off x="353914" y="2142021"/>
            <a:ext cx="8229600" cy="3447219"/>
          </a:xfrm>
        </p:spPr>
        <p:txBody>
          <a:bodyPr>
            <a:normAutofit/>
          </a:bodyPr>
          <a:lstStyle/>
          <a:p>
            <a:r>
              <a:rPr lang="en-US" dirty="0"/>
              <a:t>HTML </a:t>
            </a:r>
            <a:r>
              <a:rPr lang="en-US" dirty="0">
                <a:solidFill>
                  <a:srgbClr val="FF0000"/>
                </a:solidFill>
              </a:rPr>
              <a:t>(HYPERTEXT MARKUP LANGUAGE)</a:t>
            </a:r>
          </a:p>
          <a:p>
            <a:r>
              <a:rPr lang="en-US" dirty="0"/>
              <a:t>CSS </a:t>
            </a:r>
            <a:r>
              <a:rPr lang="en-US" dirty="0">
                <a:solidFill>
                  <a:srgbClr val="FF0000"/>
                </a:solidFill>
              </a:rPr>
              <a:t>(CASCADING STYLE SHEET)</a:t>
            </a:r>
          </a:p>
          <a:p>
            <a:r>
              <a:rPr lang="en-US" dirty="0"/>
              <a:t>BOOTSTRAP </a:t>
            </a:r>
            <a:r>
              <a:rPr lang="en-US" dirty="0">
                <a:solidFill>
                  <a:srgbClr val="FF0000"/>
                </a:solidFill>
              </a:rPr>
              <a:t>(FRAMEWORK OF CSS AND JS)</a:t>
            </a:r>
          </a:p>
          <a:p>
            <a:endParaRPr lang="en-US" dirty="0">
              <a:solidFill>
                <a:srgbClr val="FF0000"/>
              </a:solidFill>
            </a:endParaRPr>
          </a:p>
          <a:p>
            <a:r>
              <a:rPr lang="en-US" dirty="0"/>
              <a:t>PYTHON</a:t>
            </a:r>
          </a:p>
          <a:p>
            <a:r>
              <a:rPr lang="en-US" dirty="0"/>
              <a:t> DJANGO</a:t>
            </a:r>
          </a:p>
          <a:p>
            <a:r>
              <a:rPr lang="en-US" dirty="0"/>
              <a:t>SQLITE (</a:t>
            </a:r>
            <a:r>
              <a:rPr lang="en-US" dirty="0">
                <a:solidFill>
                  <a:srgbClr val="FF0000"/>
                </a:solidFill>
              </a:rPr>
              <a:t>DATABASE</a:t>
            </a:r>
            <a:r>
              <a:rPr lang="en-US" dirty="0"/>
              <a:t>)</a:t>
            </a:r>
          </a:p>
          <a:p>
            <a:endParaRPr lang="en-US" dirty="0">
              <a:solidFill>
                <a:srgbClr val="FF0000"/>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4"/>
          <p:cNvSpPr>
            <a:spLocks noGrp="1"/>
          </p:cNvSpPr>
          <p:nvPr>
            <p:ph type="title"/>
          </p:nvPr>
        </p:nvSpPr>
        <p:spPr>
          <a:xfrm>
            <a:off x="457200" y="214313"/>
            <a:ext cx="8229600" cy="714375"/>
          </a:xfrm>
        </p:spPr>
        <p:txBody>
          <a:bodyPr/>
          <a:lstStyle/>
          <a:p>
            <a:r>
              <a:rPr lang="en-US" b="1"/>
              <a:t>HOME PAGE</a:t>
            </a:r>
          </a:p>
        </p:txBody>
      </p:sp>
      <p:pic>
        <p:nvPicPr>
          <p:cNvPr id="22531" name="Picture 4"/>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67957" y="1340768"/>
            <a:ext cx="8608086" cy="4842048"/>
          </a:xfrm>
          <a:prstGeom prst="rect">
            <a:avLst/>
          </a:prstGeom>
          <a:noFill/>
          <a:ln w="9525">
            <a:noFill/>
            <a:miter lim="800000"/>
            <a:headEnd/>
            <a:tailEnd/>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4"/>
          <p:cNvSpPr>
            <a:spLocks noGrp="1"/>
          </p:cNvSpPr>
          <p:nvPr>
            <p:ph type="title"/>
          </p:nvPr>
        </p:nvSpPr>
        <p:spPr>
          <a:xfrm>
            <a:off x="457200" y="357188"/>
            <a:ext cx="8229600" cy="571500"/>
          </a:xfrm>
        </p:spPr>
        <p:txBody>
          <a:bodyPr>
            <a:normAutofit fontScale="90000"/>
          </a:bodyPr>
          <a:lstStyle/>
          <a:p>
            <a:r>
              <a:rPr lang="en-US" b="1"/>
              <a:t>USER LOGIN PAGE</a:t>
            </a:r>
          </a:p>
        </p:txBody>
      </p:sp>
      <p:pic>
        <p:nvPicPr>
          <p:cNvPr id="23555" name="Picture 4"/>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00063" y="1411338"/>
            <a:ext cx="8215312" cy="5089474"/>
          </a:xfrm>
          <a:prstGeom prst="rect">
            <a:avLst/>
          </a:prstGeom>
          <a:noFill/>
          <a:ln w="9525">
            <a:noFill/>
            <a:miter lim="800000"/>
            <a:headEnd/>
            <a:tailEnd/>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4"/>
          <p:cNvSpPr>
            <a:spLocks noGrp="1"/>
          </p:cNvSpPr>
          <p:nvPr>
            <p:ph type="title"/>
          </p:nvPr>
        </p:nvSpPr>
        <p:spPr>
          <a:xfrm>
            <a:off x="457200" y="500063"/>
            <a:ext cx="8229600" cy="857250"/>
          </a:xfrm>
        </p:spPr>
        <p:txBody>
          <a:bodyPr/>
          <a:lstStyle/>
          <a:p>
            <a:r>
              <a:rPr lang="en-US" b="1"/>
              <a:t>USER REGISTRATION PAGE</a:t>
            </a:r>
          </a:p>
        </p:txBody>
      </p:sp>
      <p:pic>
        <p:nvPicPr>
          <p:cNvPr id="24579" name="Picture 4"/>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71500" y="1795314"/>
            <a:ext cx="7572375" cy="4802038"/>
          </a:xfrm>
          <a:prstGeom prst="rect">
            <a:avLst/>
          </a:prstGeom>
          <a:noFill/>
          <a:ln w="9525">
            <a:noFill/>
            <a:miter lim="800000"/>
            <a:headEnd/>
            <a:tailEnd/>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a:xfrm>
            <a:off x="457200" y="428625"/>
            <a:ext cx="8229600" cy="642938"/>
          </a:xfrm>
        </p:spPr>
        <p:txBody>
          <a:bodyPr/>
          <a:lstStyle/>
          <a:p>
            <a:r>
              <a:rPr lang="en-US" b="1"/>
              <a:t>ADMIN LOGIN PAGE</a:t>
            </a:r>
          </a:p>
        </p:txBody>
      </p:sp>
      <p:pic>
        <p:nvPicPr>
          <p:cNvPr id="25603" name="Picture 4"/>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28625" y="1579116"/>
            <a:ext cx="8358188" cy="5018236"/>
          </a:xfrm>
          <a:prstGeom prst="rect">
            <a:avLst/>
          </a:prstGeom>
          <a:noFill/>
          <a:ln w="9525">
            <a:noFill/>
            <a:miter lim="800000"/>
            <a:headEnd/>
            <a:tailEnd/>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p:cNvSpPr>
          <p:nvPr>
            <p:ph type="title"/>
          </p:nvPr>
        </p:nvSpPr>
        <p:spPr>
          <a:xfrm>
            <a:off x="457200" y="500063"/>
            <a:ext cx="8229600" cy="428625"/>
          </a:xfrm>
        </p:spPr>
        <p:txBody>
          <a:bodyPr>
            <a:normAutofit fontScale="90000"/>
          </a:bodyPr>
          <a:lstStyle/>
          <a:p>
            <a:r>
              <a:rPr lang="en-US" b="1"/>
              <a:t>ADMIN HOME PAGE</a:t>
            </a:r>
          </a:p>
        </p:txBody>
      </p:sp>
      <p:pic>
        <p:nvPicPr>
          <p:cNvPr id="26627" name="Picture 4"/>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28625" y="1413222"/>
            <a:ext cx="8358188" cy="5040113"/>
          </a:xfrm>
          <a:prstGeom prst="rect">
            <a:avLst/>
          </a:prstGeom>
          <a:noFill/>
          <a:ln w="9525">
            <a:noFill/>
            <a:miter lim="800000"/>
            <a:headEnd/>
            <a:tailEnd/>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p:cNvSpPr>
            <a:spLocks noGrp="1"/>
          </p:cNvSpPr>
          <p:nvPr>
            <p:ph type="title"/>
          </p:nvPr>
        </p:nvSpPr>
        <p:spPr>
          <a:xfrm>
            <a:off x="457200" y="500063"/>
            <a:ext cx="8229600" cy="642937"/>
          </a:xfrm>
        </p:spPr>
        <p:txBody>
          <a:bodyPr/>
          <a:lstStyle/>
          <a:p>
            <a:r>
              <a:rPr lang="en-US" b="1"/>
              <a:t>ADD PRODUCT PAGE</a:t>
            </a:r>
          </a:p>
        </p:txBody>
      </p:sp>
      <p:pic>
        <p:nvPicPr>
          <p:cNvPr id="27651" name="Picture 4"/>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28625" y="1487040"/>
            <a:ext cx="8358188" cy="5038303"/>
          </a:xfrm>
          <a:prstGeom prst="rect">
            <a:avLst/>
          </a:prstGeom>
          <a:noFill/>
          <a:ln w="9525">
            <a:noFill/>
            <a:miter lim="800000"/>
            <a:headEnd/>
            <a:tailEnd/>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a:spLocks noGrp="1"/>
          </p:cNvSpPr>
          <p:nvPr>
            <p:ph type="title"/>
          </p:nvPr>
        </p:nvSpPr>
        <p:spPr>
          <a:xfrm>
            <a:off x="457200" y="500063"/>
            <a:ext cx="8229600" cy="500062"/>
          </a:xfrm>
        </p:spPr>
        <p:txBody>
          <a:bodyPr>
            <a:normAutofit fontScale="90000"/>
          </a:bodyPr>
          <a:lstStyle/>
          <a:p>
            <a:r>
              <a:rPr lang="en-US" b="1"/>
              <a:t>VIEW PRODUCT PAGE</a:t>
            </a:r>
          </a:p>
        </p:txBody>
      </p:sp>
      <p:pic>
        <p:nvPicPr>
          <p:cNvPr id="28675" name="Picture 4"/>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00063" y="1541512"/>
            <a:ext cx="8215312" cy="4983831"/>
          </a:xfrm>
          <a:prstGeom prst="rect">
            <a:avLst/>
          </a:prstGeom>
          <a:noFill/>
          <a:ln w="9525">
            <a:noFill/>
            <a:miter lim="800000"/>
            <a:headEnd/>
            <a:tailEnd/>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p:cNvSpPr>
            <a:spLocks noGrp="1"/>
          </p:cNvSpPr>
          <p:nvPr>
            <p:ph type="title"/>
          </p:nvPr>
        </p:nvSpPr>
        <p:spPr>
          <a:xfrm>
            <a:off x="457200" y="500063"/>
            <a:ext cx="8229600" cy="642937"/>
          </a:xfrm>
        </p:spPr>
        <p:txBody>
          <a:bodyPr/>
          <a:lstStyle/>
          <a:p>
            <a:r>
              <a:rPr lang="en-US" b="1"/>
              <a:t>ADD CATEGORY PAGE</a:t>
            </a:r>
          </a:p>
        </p:txBody>
      </p:sp>
      <p:pic>
        <p:nvPicPr>
          <p:cNvPr id="29699" name="Picture 4"/>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28625" y="1534617"/>
            <a:ext cx="8143875" cy="4990727"/>
          </a:xfrm>
          <a:prstGeom prst="rect">
            <a:avLst/>
          </a:prstGeom>
          <a:noFill/>
          <a:ln w="9525">
            <a:noFill/>
            <a:miter lim="800000"/>
            <a:headEnd/>
            <a:tailEnd/>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p:cNvSpPr>
            <a:spLocks noGrp="1"/>
          </p:cNvSpPr>
          <p:nvPr>
            <p:ph type="title"/>
          </p:nvPr>
        </p:nvSpPr>
        <p:spPr>
          <a:xfrm>
            <a:off x="457200" y="500063"/>
            <a:ext cx="8229600" cy="571500"/>
          </a:xfrm>
        </p:spPr>
        <p:txBody>
          <a:bodyPr>
            <a:normAutofit fontScale="90000"/>
          </a:bodyPr>
          <a:lstStyle/>
          <a:p>
            <a:r>
              <a:rPr lang="en-US" b="1"/>
              <a:t>VIEW CATEGORY PAGE</a:t>
            </a:r>
          </a:p>
        </p:txBody>
      </p:sp>
      <p:pic>
        <p:nvPicPr>
          <p:cNvPr id="30723" name="Picture 4"/>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28625" y="1444178"/>
            <a:ext cx="8358188" cy="5009157"/>
          </a:xfrm>
          <a:prstGeom prst="rect">
            <a:avLst/>
          </a:prstGeom>
          <a:noFill/>
          <a:ln w="9525">
            <a:noFill/>
            <a:miter lim="800000"/>
            <a:headEnd/>
            <a:tailEnd/>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2">
            <a:duotone>
              <a:schemeClr val="bg1">
                <a:shade val="90000"/>
                <a:satMod val="150000"/>
              </a:schemeClr>
              <a:schemeClr val="bg1">
                <a:tint val="88000"/>
                <a:satMod val="150000"/>
              </a:schemeClr>
            </a:duotone>
          </a:blip>
          <a:tile tx="0" ty="0" sx="65000" sy="65000" flip="none" algn="tl"/>
        </a:blipFill>
        <a:effectLst/>
      </p:bgPr>
    </p:bg>
    <p:spTree>
      <p:nvGrpSpPr>
        <p:cNvPr id="1" name=""/>
        <p:cNvGrpSpPr/>
        <p:nvPr/>
      </p:nvGrpSpPr>
      <p:grpSpPr>
        <a:xfrm>
          <a:off x="0" y="0"/>
          <a:ext cx="0" cy="0"/>
          <a:chOff x="0" y="0"/>
          <a:chExt cx="0" cy="0"/>
        </a:xfrm>
      </p:grpSpPr>
      <p:sp>
        <p:nvSpPr>
          <p:cNvPr id="7170" name="Title 1"/>
          <p:cNvSpPr>
            <a:spLocks noGrp="1"/>
          </p:cNvSpPr>
          <p:nvPr>
            <p:ph type="title"/>
          </p:nvPr>
        </p:nvSpPr>
        <p:spPr>
          <a:xfrm>
            <a:off x="457200" y="704850"/>
            <a:ext cx="8229600" cy="581025"/>
          </a:xfrm>
        </p:spPr>
        <p:txBody>
          <a:bodyPr>
            <a:noAutofit/>
          </a:bodyPr>
          <a:lstStyle/>
          <a:p>
            <a:pPr algn="ctr" eaLnBrk="1" hangingPunct="1"/>
            <a:r>
              <a:rPr lang="en-US" sz="2400" b="1" dirty="0"/>
              <a:t>Submitted by:</a:t>
            </a:r>
          </a:p>
        </p:txBody>
      </p:sp>
      <p:sp>
        <p:nvSpPr>
          <p:cNvPr id="7171" name="Content Placeholder 2"/>
          <p:cNvSpPr>
            <a:spLocks noGrp="1"/>
          </p:cNvSpPr>
          <p:nvPr>
            <p:ph idx="1"/>
          </p:nvPr>
        </p:nvSpPr>
        <p:spPr>
          <a:xfrm>
            <a:off x="571500" y="1317687"/>
            <a:ext cx="8229600" cy="2143125"/>
          </a:xfrm>
        </p:spPr>
        <p:txBody>
          <a:bodyPr/>
          <a:lstStyle/>
          <a:p>
            <a:pPr eaLnBrk="1" hangingPunct="1"/>
            <a:r>
              <a:rPr lang="en-US" dirty="0"/>
              <a:t>ANIKET RAJENDRA KALE – 236306</a:t>
            </a:r>
          </a:p>
          <a:p>
            <a:pPr eaLnBrk="1" hangingPunct="1"/>
            <a:r>
              <a:rPr lang="en-US" dirty="0"/>
              <a:t>OMKAR ARJUN KAMBLE - 236358</a:t>
            </a:r>
          </a:p>
          <a:p>
            <a:pPr eaLnBrk="1" hangingPunct="1">
              <a:buNone/>
            </a:pPr>
            <a:r>
              <a:rPr lang="en-US" sz="2800" b="1" dirty="0"/>
              <a:t>Guided By: </a:t>
            </a:r>
            <a:r>
              <a:rPr lang="en-US" sz="2800" b="1" dirty="0">
                <a:solidFill>
                  <a:srgbClr val="FF0000"/>
                </a:solidFill>
              </a:rPr>
              <a:t>Prof. Dr KAVITA KHOBRAGADE</a:t>
            </a:r>
            <a:endParaRPr lang="en-US" dirty="0">
              <a:solidFill>
                <a:srgbClr val="FF0000"/>
              </a:solidFill>
            </a:endParaRPr>
          </a:p>
          <a:p>
            <a:pPr eaLnBrk="1" hangingPunct="1"/>
            <a:endParaRPr lang="en-US" dirty="0"/>
          </a:p>
        </p:txBody>
      </p:sp>
      <p:pic>
        <p:nvPicPr>
          <p:cNvPr id="7172" name="Picture 5" descr="State of Software Security for Developers | Veracode"/>
          <p:cNvPicPr>
            <a:picLocks noChangeAspect="1" noChangeArrowheads="1"/>
          </p:cNvPicPr>
          <p:nvPr/>
        </p:nvPicPr>
        <p:blipFill>
          <a:blip r:embed="rId3"/>
          <a:srcRect/>
          <a:stretch>
            <a:fillRect/>
          </a:stretch>
        </p:blipFill>
        <p:spPr bwMode="auto">
          <a:xfrm>
            <a:off x="571500" y="3857625"/>
            <a:ext cx="7858125" cy="2643188"/>
          </a:xfrm>
          <a:prstGeom prst="rect">
            <a:avLst/>
          </a:prstGeom>
          <a:noFill/>
          <a:ln w="9525">
            <a:noFill/>
            <a:miter lim="800000"/>
            <a:headEnd/>
            <a:tailEnd/>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p:cNvSpPr>
            <a:spLocks noGrp="1"/>
          </p:cNvSpPr>
          <p:nvPr>
            <p:ph type="title"/>
          </p:nvPr>
        </p:nvSpPr>
        <p:spPr>
          <a:xfrm>
            <a:off x="457200" y="500063"/>
            <a:ext cx="8229600" cy="642937"/>
          </a:xfrm>
        </p:spPr>
        <p:txBody>
          <a:bodyPr/>
          <a:lstStyle/>
          <a:p>
            <a:r>
              <a:rPr lang="en-US" b="1"/>
              <a:t>VIEW USER DETAILS PAGE</a:t>
            </a:r>
          </a:p>
        </p:txBody>
      </p:sp>
      <p:pic>
        <p:nvPicPr>
          <p:cNvPr id="31747" name="Picture 4"/>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28625" y="1507827"/>
            <a:ext cx="8103815" cy="5017517"/>
          </a:xfrm>
          <a:prstGeom prst="rect">
            <a:avLst/>
          </a:prstGeom>
          <a:noFill/>
          <a:ln w="9525">
            <a:noFill/>
            <a:miter lim="800000"/>
            <a:headEnd/>
            <a:tailEnd/>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le 1"/>
          <p:cNvSpPr>
            <a:spLocks noGrp="1"/>
          </p:cNvSpPr>
          <p:nvPr>
            <p:ph type="title"/>
          </p:nvPr>
        </p:nvSpPr>
        <p:spPr>
          <a:xfrm>
            <a:off x="457200" y="500063"/>
            <a:ext cx="8229600" cy="642937"/>
          </a:xfrm>
        </p:spPr>
        <p:txBody>
          <a:bodyPr/>
          <a:lstStyle/>
          <a:p>
            <a:r>
              <a:rPr lang="en-US" b="1"/>
              <a:t>VIEW PRODUCT PAGE(USER)</a:t>
            </a:r>
          </a:p>
        </p:txBody>
      </p:sp>
      <p:pic>
        <p:nvPicPr>
          <p:cNvPr id="32771" name="Picture 4"/>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00063" y="1474044"/>
            <a:ext cx="8215312" cy="4979292"/>
          </a:xfrm>
          <a:prstGeom prst="rect">
            <a:avLst/>
          </a:prstGeom>
          <a:noFill/>
          <a:ln w="9525">
            <a:noFill/>
            <a:miter lim="800000"/>
            <a:headEnd/>
            <a:tailEnd/>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1"/>
          <p:cNvSpPr>
            <a:spLocks noGrp="1"/>
          </p:cNvSpPr>
          <p:nvPr>
            <p:ph type="title"/>
          </p:nvPr>
        </p:nvSpPr>
        <p:spPr>
          <a:xfrm>
            <a:off x="457200" y="500063"/>
            <a:ext cx="8229600" cy="642937"/>
          </a:xfrm>
        </p:spPr>
        <p:txBody>
          <a:bodyPr/>
          <a:lstStyle/>
          <a:p>
            <a:r>
              <a:rPr lang="en-US" b="1"/>
              <a:t>VIEW CART PAGE(USER)</a:t>
            </a:r>
          </a:p>
        </p:txBody>
      </p:sp>
      <p:pic>
        <p:nvPicPr>
          <p:cNvPr id="33795" name="Picture 4"/>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28625" y="1519038"/>
            <a:ext cx="8286750" cy="4934297"/>
          </a:xfrm>
          <a:prstGeom prst="rect">
            <a:avLst/>
          </a:prstGeom>
          <a:noFill/>
          <a:ln w="9525">
            <a:noFill/>
            <a:miter lim="800000"/>
            <a:headEnd/>
            <a:tailEnd/>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p:cNvSpPr>
            <a:spLocks noGrp="1"/>
          </p:cNvSpPr>
          <p:nvPr>
            <p:ph type="title"/>
          </p:nvPr>
        </p:nvSpPr>
        <p:spPr>
          <a:xfrm>
            <a:off x="357188" y="357188"/>
            <a:ext cx="8329612" cy="571500"/>
          </a:xfrm>
        </p:spPr>
        <p:txBody>
          <a:bodyPr/>
          <a:lstStyle/>
          <a:p>
            <a:r>
              <a:rPr lang="en-US" sz="3200" b="1"/>
              <a:t>CONFIRM BOOKING PAGE(USER)</a:t>
            </a:r>
          </a:p>
        </p:txBody>
      </p:sp>
      <p:pic>
        <p:nvPicPr>
          <p:cNvPr id="34819" name="Picture 4"/>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57188" y="1515368"/>
            <a:ext cx="8429625" cy="5081984"/>
          </a:xfrm>
          <a:prstGeom prst="rect">
            <a:avLst/>
          </a:prstGeom>
          <a:noFill/>
          <a:ln w="9525">
            <a:noFill/>
            <a:miter lim="800000"/>
            <a:headEnd/>
            <a:tailEnd/>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a:xfrm>
            <a:off x="457200" y="500063"/>
            <a:ext cx="8229600" cy="642937"/>
          </a:xfrm>
        </p:spPr>
        <p:txBody>
          <a:bodyPr/>
          <a:lstStyle/>
          <a:p>
            <a:r>
              <a:rPr lang="en-US" sz="3200" b="1"/>
              <a:t>PAYMENT DETAIL PAGE(USER)</a:t>
            </a:r>
          </a:p>
        </p:txBody>
      </p:sp>
      <p:pic>
        <p:nvPicPr>
          <p:cNvPr id="35843" name="Picture 4"/>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00063" y="1562696"/>
            <a:ext cx="8286750" cy="4962648"/>
          </a:xfrm>
          <a:prstGeom prst="rect">
            <a:avLst/>
          </a:prstGeom>
          <a:noFill/>
          <a:ln w="9525">
            <a:noFill/>
            <a:miter lim="800000"/>
            <a:headEnd/>
            <a:tailEnd/>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p:cNvSpPr>
          <p:nvPr>
            <p:ph type="title"/>
          </p:nvPr>
        </p:nvSpPr>
        <p:spPr>
          <a:xfrm>
            <a:off x="457200" y="500063"/>
            <a:ext cx="8229600" cy="500062"/>
          </a:xfrm>
        </p:spPr>
        <p:txBody>
          <a:bodyPr>
            <a:normAutofit fontScale="90000"/>
          </a:bodyPr>
          <a:lstStyle/>
          <a:p>
            <a:r>
              <a:rPr lang="en-US" sz="3200" b="1"/>
              <a:t>CHANGE PASSWORD PAGE(USER)</a:t>
            </a:r>
          </a:p>
        </p:txBody>
      </p:sp>
      <p:pic>
        <p:nvPicPr>
          <p:cNvPr id="36867" name="Picture 4"/>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00063" y="1616670"/>
            <a:ext cx="8286750" cy="4908673"/>
          </a:xfrm>
          <a:prstGeom prst="rect">
            <a:avLst/>
          </a:prstGeom>
          <a:noFill/>
          <a:ln w="9525">
            <a:noFill/>
            <a:miter lim="800000"/>
            <a:headEnd/>
            <a:tailEnd/>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itle 1"/>
          <p:cNvSpPr>
            <a:spLocks noGrp="1"/>
          </p:cNvSpPr>
          <p:nvPr>
            <p:ph type="title"/>
          </p:nvPr>
        </p:nvSpPr>
        <p:spPr>
          <a:xfrm>
            <a:off x="457200" y="500063"/>
            <a:ext cx="8229600" cy="500062"/>
          </a:xfrm>
        </p:spPr>
        <p:txBody>
          <a:bodyPr>
            <a:normAutofit fontScale="90000"/>
          </a:bodyPr>
          <a:lstStyle/>
          <a:p>
            <a:r>
              <a:rPr lang="en-US" sz="3200" b="1" dirty="0"/>
              <a:t>SEND FEEDBACK PAGE(USER)</a:t>
            </a:r>
          </a:p>
        </p:txBody>
      </p:sp>
      <p:pic>
        <p:nvPicPr>
          <p:cNvPr id="37891" name="Picture 4"/>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00063" y="1528267"/>
            <a:ext cx="8143875" cy="4925069"/>
          </a:xfrm>
          <a:prstGeom prst="rect">
            <a:avLst/>
          </a:prstGeom>
          <a:noFill/>
          <a:ln w="9525">
            <a:noFill/>
            <a:miter lim="800000"/>
            <a:headEnd/>
            <a:tailEnd/>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F1E14A-3823-07A5-D0D3-3C6AE24A68F3}"/>
              </a:ext>
            </a:extLst>
          </p:cNvPr>
          <p:cNvSpPr txBox="1">
            <a:spLocks/>
          </p:cNvSpPr>
          <p:nvPr/>
        </p:nvSpPr>
        <p:spPr>
          <a:xfrm>
            <a:off x="3131840" y="116632"/>
            <a:ext cx="5554960" cy="669181"/>
          </a:xfrm>
          <a:prstGeom prst="rect">
            <a:avLst/>
          </a:prstGeom>
        </p:spPr>
        <p:txBody>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r>
              <a:rPr lang="en-US" b="1" dirty="0"/>
              <a:t>ER DIAGRAM</a:t>
            </a:r>
            <a:r>
              <a:rPr lang="en-US" sz="2800" b="1" dirty="0"/>
              <a:t>(Admin)  </a:t>
            </a:r>
            <a:endParaRPr lang="en-US" b="1" dirty="0"/>
          </a:p>
        </p:txBody>
      </p:sp>
      <p:grpSp>
        <p:nvGrpSpPr>
          <p:cNvPr id="78" name="Group 77">
            <a:extLst>
              <a:ext uri="{FF2B5EF4-FFF2-40B4-BE49-F238E27FC236}">
                <a16:creationId xmlns:a16="http://schemas.microsoft.com/office/drawing/2014/main" id="{F710AFB5-AEEA-3739-87A3-C3C3ADB79C97}"/>
              </a:ext>
            </a:extLst>
          </p:cNvPr>
          <p:cNvGrpSpPr/>
          <p:nvPr/>
        </p:nvGrpSpPr>
        <p:grpSpPr>
          <a:xfrm>
            <a:off x="251520" y="1484784"/>
            <a:ext cx="8784976" cy="4824536"/>
            <a:chOff x="539552" y="1688164"/>
            <a:chExt cx="8502420" cy="4334606"/>
          </a:xfrm>
        </p:grpSpPr>
        <p:sp>
          <p:nvSpPr>
            <p:cNvPr id="3" name="Rectangle 2">
              <a:extLst>
                <a:ext uri="{FF2B5EF4-FFF2-40B4-BE49-F238E27FC236}">
                  <a16:creationId xmlns:a16="http://schemas.microsoft.com/office/drawing/2014/main" id="{DFB77248-DAD0-58BB-E281-E67BF50FE5DE}"/>
                </a:ext>
              </a:extLst>
            </p:cNvPr>
            <p:cNvSpPr/>
            <p:nvPr/>
          </p:nvSpPr>
          <p:spPr>
            <a:xfrm>
              <a:off x="539552" y="2454559"/>
              <a:ext cx="1080120" cy="43204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Admin</a:t>
              </a:r>
              <a:endParaRPr lang="en-IN" dirty="0"/>
            </a:p>
          </p:txBody>
        </p:sp>
        <p:sp>
          <p:nvSpPr>
            <p:cNvPr id="4" name="Rectangle 3">
              <a:extLst>
                <a:ext uri="{FF2B5EF4-FFF2-40B4-BE49-F238E27FC236}">
                  <a16:creationId xmlns:a16="http://schemas.microsoft.com/office/drawing/2014/main" id="{BE1110D6-560A-ABD8-33C8-64CA3156DB6B}"/>
                </a:ext>
              </a:extLst>
            </p:cNvPr>
            <p:cNvSpPr/>
            <p:nvPr/>
          </p:nvSpPr>
          <p:spPr>
            <a:xfrm>
              <a:off x="5022304" y="1916832"/>
              <a:ext cx="1713998" cy="43204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User booking</a:t>
              </a:r>
              <a:endParaRPr lang="en-IN" dirty="0"/>
            </a:p>
          </p:txBody>
        </p:sp>
        <p:sp>
          <p:nvSpPr>
            <p:cNvPr id="5" name="Rectangle 4">
              <a:extLst>
                <a:ext uri="{FF2B5EF4-FFF2-40B4-BE49-F238E27FC236}">
                  <a16:creationId xmlns:a16="http://schemas.microsoft.com/office/drawing/2014/main" id="{5427DD06-6861-2C20-712F-A5353E7799E9}"/>
                </a:ext>
              </a:extLst>
            </p:cNvPr>
            <p:cNvSpPr/>
            <p:nvPr/>
          </p:nvSpPr>
          <p:spPr>
            <a:xfrm>
              <a:off x="2267744" y="2454559"/>
              <a:ext cx="1080120" cy="43204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Login</a:t>
              </a:r>
              <a:endParaRPr lang="en-IN" dirty="0"/>
            </a:p>
          </p:txBody>
        </p:sp>
        <p:sp>
          <p:nvSpPr>
            <p:cNvPr id="6" name="Rectangle 5">
              <a:extLst>
                <a:ext uri="{FF2B5EF4-FFF2-40B4-BE49-F238E27FC236}">
                  <a16:creationId xmlns:a16="http://schemas.microsoft.com/office/drawing/2014/main" id="{A756DC29-45CA-18CF-1C7B-FE907F05273E}"/>
                </a:ext>
              </a:extLst>
            </p:cNvPr>
            <p:cNvSpPr/>
            <p:nvPr/>
          </p:nvSpPr>
          <p:spPr>
            <a:xfrm>
              <a:off x="5583358" y="3263875"/>
              <a:ext cx="1080120" cy="43204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Product</a:t>
              </a:r>
              <a:endParaRPr lang="en-IN" dirty="0"/>
            </a:p>
          </p:txBody>
        </p:sp>
        <p:sp>
          <p:nvSpPr>
            <p:cNvPr id="7" name="Diamond 6">
              <a:extLst>
                <a:ext uri="{FF2B5EF4-FFF2-40B4-BE49-F238E27FC236}">
                  <a16:creationId xmlns:a16="http://schemas.microsoft.com/office/drawing/2014/main" id="{6A3215A5-5DDC-DAD8-D7F9-9208B2692F0B}"/>
                </a:ext>
              </a:extLst>
            </p:cNvPr>
            <p:cNvSpPr/>
            <p:nvPr/>
          </p:nvSpPr>
          <p:spPr>
            <a:xfrm>
              <a:off x="1835696" y="3720684"/>
              <a:ext cx="1944216" cy="1008112"/>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cxnSp>
          <p:nvCxnSpPr>
            <p:cNvPr id="9" name="Straight Arrow Connector 8">
              <a:extLst>
                <a:ext uri="{FF2B5EF4-FFF2-40B4-BE49-F238E27FC236}">
                  <a16:creationId xmlns:a16="http://schemas.microsoft.com/office/drawing/2014/main" id="{50A44FFB-B588-B3EB-984C-39CE93247FE9}"/>
                </a:ext>
              </a:extLst>
            </p:cNvPr>
            <p:cNvCxnSpPr>
              <a:stCxn id="3" idx="3"/>
              <a:endCxn id="5" idx="1"/>
            </p:cNvCxnSpPr>
            <p:nvPr/>
          </p:nvCxnSpPr>
          <p:spPr>
            <a:xfrm>
              <a:off x="1619672" y="2670583"/>
              <a:ext cx="64807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2" name="Straight Arrow Connector 11">
              <a:extLst>
                <a:ext uri="{FF2B5EF4-FFF2-40B4-BE49-F238E27FC236}">
                  <a16:creationId xmlns:a16="http://schemas.microsoft.com/office/drawing/2014/main" id="{FF957CDC-DF4E-2B47-5EB0-D1D0CD599D1B}"/>
                </a:ext>
              </a:extLst>
            </p:cNvPr>
            <p:cNvCxnSpPr>
              <a:stCxn id="5" idx="2"/>
              <a:endCxn id="7" idx="0"/>
            </p:cNvCxnSpPr>
            <p:nvPr/>
          </p:nvCxnSpPr>
          <p:spPr>
            <a:xfrm>
              <a:off x="2807804" y="2886607"/>
              <a:ext cx="0" cy="83407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4" name="Connector: Elbow 13">
              <a:extLst>
                <a:ext uri="{FF2B5EF4-FFF2-40B4-BE49-F238E27FC236}">
                  <a16:creationId xmlns:a16="http://schemas.microsoft.com/office/drawing/2014/main" id="{796FA5A9-BB98-03EA-9B24-5E0F74490E19}"/>
                </a:ext>
              </a:extLst>
            </p:cNvPr>
            <p:cNvCxnSpPr>
              <a:cxnSpLocks/>
              <a:stCxn id="7" idx="3"/>
              <a:endCxn id="4" idx="1"/>
            </p:cNvCxnSpPr>
            <p:nvPr/>
          </p:nvCxnSpPr>
          <p:spPr>
            <a:xfrm flipV="1">
              <a:off x="3779912" y="2132856"/>
              <a:ext cx="1242392" cy="2091884"/>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sp>
          <p:nvSpPr>
            <p:cNvPr id="16" name="Oval 15">
              <a:extLst>
                <a:ext uri="{FF2B5EF4-FFF2-40B4-BE49-F238E27FC236}">
                  <a16:creationId xmlns:a16="http://schemas.microsoft.com/office/drawing/2014/main" id="{CC1EA4C7-DBBB-354A-8F8C-8A54DB5D1CDA}"/>
                </a:ext>
              </a:extLst>
            </p:cNvPr>
            <p:cNvSpPr/>
            <p:nvPr/>
          </p:nvSpPr>
          <p:spPr>
            <a:xfrm>
              <a:off x="1645228" y="1688164"/>
              <a:ext cx="838539" cy="313351"/>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t>UID</a:t>
              </a:r>
              <a:endParaRPr lang="en-IN" dirty="0"/>
            </a:p>
          </p:txBody>
        </p:sp>
        <p:sp>
          <p:nvSpPr>
            <p:cNvPr id="17" name="Oval 16">
              <a:extLst>
                <a:ext uri="{FF2B5EF4-FFF2-40B4-BE49-F238E27FC236}">
                  <a16:creationId xmlns:a16="http://schemas.microsoft.com/office/drawing/2014/main" id="{814B992D-DA80-24BA-5A16-4F163D459B96}"/>
                </a:ext>
              </a:extLst>
            </p:cNvPr>
            <p:cNvSpPr/>
            <p:nvPr/>
          </p:nvSpPr>
          <p:spPr>
            <a:xfrm>
              <a:off x="2755368" y="1688165"/>
              <a:ext cx="1744521" cy="31335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t>Password</a:t>
              </a:r>
              <a:endParaRPr lang="en-IN" sz="1400" dirty="0"/>
            </a:p>
          </p:txBody>
        </p:sp>
        <p:cxnSp>
          <p:nvCxnSpPr>
            <p:cNvPr id="19" name="Straight Arrow Connector 18">
              <a:extLst>
                <a:ext uri="{FF2B5EF4-FFF2-40B4-BE49-F238E27FC236}">
                  <a16:creationId xmlns:a16="http://schemas.microsoft.com/office/drawing/2014/main" id="{00F11588-E5DB-A2F1-45B7-25EB477FB008}"/>
                </a:ext>
              </a:extLst>
            </p:cNvPr>
            <p:cNvCxnSpPr>
              <a:stCxn id="5" idx="0"/>
              <a:endCxn id="16" idx="4"/>
            </p:cNvCxnSpPr>
            <p:nvPr/>
          </p:nvCxnSpPr>
          <p:spPr>
            <a:xfrm flipH="1" flipV="1">
              <a:off x="2064498" y="2001515"/>
              <a:ext cx="743306" cy="45304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id="{BA9D4F5A-6482-AF1F-DDDC-9E2FB21A1CF7}"/>
                </a:ext>
              </a:extLst>
            </p:cNvPr>
            <p:cNvCxnSpPr>
              <a:stCxn id="5" idx="0"/>
              <a:endCxn id="17" idx="4"/>
            </p:cNvCxnSpPr>
            <p:nvPr/>
          </p:nvCxnSpPr>
          <p:spPr>
            <a:xfrm flipV="1">
              <a:off x="2807804" y="2001515"/>
              <a:ext cx="819825" cy="45304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6CB2585B-7DC8-AE83-8FBD-A940561EE1E2}"/>
                </a:ext>
              </a:extLst>
            </p:cNvPr>
            <p:cNvCxnSpPr>
              <a:cxnSpLocks/>
              <a:endCxn id="6" idx="1"/>
            </p:cNvCxnSpPr>
            <p:nvPr/>
          </p:nvCxnSpPr>
          <p:spPr>
            <a:xfrm>
              <a:off x="4401108" y="3479899"/>
              <a:ext cx="118225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4" name="Oval 23">
              <a:extLst>
                <a:ext uri="{FF2B5EF4-FFF2-40B4-BE49-F238E27FC236}">
                  <a16:creationId xmlns:a16="http://schemas.microsoft.com/office/drawing/2014/main" id="{AC30CE3F-BF5D-1794-6D70-587C12E28FF8}"/>
                </a:ext>
              </a:extLst>
            </p:cNvPr>
            <p:cNvSpPr/>
            <p:nvPr/>
          </p:nvSpPr>
          <p:spPr>
            <a:xfrm>
              <a:off x="7092280" y="1688164"/>
              <a:ext cx="1368152" cy="31335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t>Delete</a:t>
              </a:r>
              <a:endParaRPr lang="en-IN" sz="1400" dirty="0"/>
            </a:p>
          </p:txBody>
        </p:sp>
        <p:sp>
          <p:nvSpPr>
            <p:cNvPr id="25" name="Oval 24">
              <a:extLst>
                <a:ext uri="{FF2B5EF4-FFF2-40B4-BE49-F238E27FC236}">
                  <a16:creationId xmlns:a16="http://schemas.microsoft.com/office/drawing/2014/main" id="{6CC9B44C-FECE-5A13-9F8B-31B71533A545}"/>
                </a:ext>
              </a:extLst>
            </p:cNvPr>
            <p:cNvSpPr/>
            <p:nvPr/>
          </p:nvSpPr>
          <p:spPr>
            <a:xfrm>
              <a:off x="6948264" y="2228037"/>
              <a:ext cx="1964298" cy="31335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t>Update status</a:t>
              </a:r>
              <a:endParaRPr lang="en-IN" dirty="0"/>
            </a:p>
          </p:txBody>
        </p:sp>
        <p:cxnSp>
          <p:nvCxnSpPr>
            <p:cNvPr id="27" name="Straight Arrow Connector 26">
              <a:extLst>
                <a:ext uri="{FF2B5EF4-FFF2-40B4-BE49-F238E27FC236}">
                  <a16:creationId xmlns:a16="http://schemas.microsoft.com/office/drawing/2014/main" id="{94ADC671-CCFD-DB7B-DDB8-B5E808AF64B4}"/>
                </a:ext>
              </a:extLst>
            </p:cNvPr>
            <p:cNvCxnSpPr>
              <a:cxnSpLocks/>
              <a:stCxn id="4" idx="3"/>
              <a:endCxn id="24" idx="2"/>
            </p:cNvCxnSpPr>
            <p:nvPr/>
          </p:nvCxnSpPr>
          <p:spPr>
            <a:xfrm flipV="1">
              <a:off x="6736302" y="1844839"/>
              <a:ext cx="355978" cy="28801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8" name="Straight Arrow Connector 27">
              <a:extLst>
                <a:ext uri="{FF2B5EF4-FFF2-40B4-BE49-F238E27FC236}">
                  <a16:creationId xmlns:a16="http://schemas.microsoft.com/office/drawing/2014/main" id="{34F41A03-303D-DCCA-5287-DF0970B082B7}"/>
                </a:ext>
              </a:extLst>
            </p:cNvPr>
            <p:cNvCxnSpPr>
              <a:cxnSpLocks/>
              <a:stCxn id="4" idx="3"/>
              <a:endCxn id="25" idx="1"/>
            </p:cNvCxnSpPr>
            <p:nvPr/>
          </p:nvCxnSpPr>
          <p:spPr>
            <a:xfrm>
              <a:off x="6736302" y="2132856"/>
              <a:ext cx="499627" cy="14107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1" name="Oval 30">
              <a:extLst>
                <a:ext uri="{FF2B5EF4-FFF2-40B4-BE49-F238E27FC236}">
                  <a16:creationId xmlns:a16="http://schemas.microsoft.com/office/drawing/2014/main" id="{81DC6E1E-596C-C3D8-3410-3D3990E5B6AE}"/>
                </a:ext>
              </a:extLst>
            </p:cNvPr>
            <p:cNvSpPr/>
            <p:nvPr/>
          </p:nvSpPr>
          <p:spPr>
            <a:xfrm>
              <a:off x="6846236" y="3669291"/>
              <a:ext cx="2195736" cy="313351"/>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t>Delete product</a:t>
              </a:r>
              <a:endParaRPr lang="en-IN" dirty="0"/>
            </a:p>
          </p:txBody>
        </p:sp>
        <p:sp>
          <p:nvSpPr>
            <p:cNvPr id="32" name="Oval 31">
              <a:extLst>
                <a:ext uri="{FF2B5EF4-FFF2-40B4-BE49-F238E27FC236}">
                  <a16:creationId xmlns:a16="http://schemas.microsoft.com/office/drawing/2014/main" id="{6EE0E89B-4390-941F-D303-284F9B91E830}"/>
                </a:ext>
              </a:extLst>
            </p:cNvPr>
            <p:cNvSpPr/>
            <p:nvPr/>
          </p:nvSpPr>
          <p:spPr>
            <a:xfrm>
              <a:off x="5022304" y="4159938"/>
              <a:ext cx="2195736" cy="313351"/>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t>Add product</a:t>
              </a:r>
              <a:endParaRPr lang="en-IN" dirty="0"/>
            </a:p>
          </p:txBody>
        </p:sp>
        <p:cxnSp>
          <p:nvCxnSpPr>
            <p:cNvPr id="34" name="Straight Arrow Connector 33">
              <a:extLst>
                <a:ext uri="{FF2B5EF4-FFF2-40B4-BE49-F238E27FC236}">
                  <a16:creationId xmlns:a16="http://schemas.microsoft.com/office/drawing/2014/main" id="{5BF6C5D8-E733-C6D4-E27D-4D1F2F41F124}"/>
                </a:ext>
              </a:extLst>
            </p:cNvPr>
            <p:cNvCxnSpPr>
              <a:stCxn id="6" idx="3"/>
              <a:endCxn id="31" idx="1"/>
            </p:cNvCxnSpPr>
            <p:nvPr/>
          </p:nvCxnSpPr>
          <p:spPr>
            <a:xfrm>
              <a:off x="6663478" y="3479899"/>
              <a:ext cx="504316" cy="23528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5" name="Straight Arrow Connector 34">
              <a:extLst>
                <a:ext uri="{FF2B5EF4-FFF2-40B4-BE49-F238E27FC236}">
                  <a16:creationId xmlns:a16="http://schemas.microsoft.com/office/drawing/2014/main" id="{C1EE5283-0A61-DBCC-6A9A-5D5FF16BD860}"/>
                </a:ext>
              </a:extLst>
            </p:cNvPr>
            <p:cNvCxnSpPr>
              <a:cxnSpLocks/>
              <a:stCxn id="6" idx="2"/>
              <a:endCxn id="32" idx="0"/>
            </p:cNvCxnSpPr>
            <p:nvPr/>
          </p:nvCxnSpPr>
          <p:spPr>
            <a:xfrm flipH="1">
              <a:off x="6120172" y="3695923"/>
              <a:ext cx="3246" cy="46401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9" name="Oval 38">
              <a:extLst>
                <a:ext uri="{FF2B5EF4-FFF2-40B4-BE49-F238E27FC236}">
                  <a16:creationId xmlns:a16="http://schemas.microsoft.com/office/drawing/2014/main" id="{48C25D29-D483-EA76-8FA7-1B19E50D84C7}"/>
                </a:ext>
              </a:extLst>
            </p:cNvPr>
            <p:cNvSpPr/>
            <p:nvPr/>
          </p:nvSpPr>
          <p:spPr>
            <a:xfrm>
              <a:off x="4622907" y="5352824"/>
              <a:ext cx="1018662" cy="313351"/>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t>Price</a:t>
              </a:r>
              <a:endParaRPr lang="en-IN" dirty="0"/>
            </a:p>
          </p:txBody>
        </p:sp>
        <p:sp>
          <p:nvSpPr>
            <p:cNvPr id="40" name="Oval 39">
              <a:extLst>
                <a:ext uri="{FF2B5EF4-FFF2-40B4-BE49-F238E27FC236}">
                  <a16:creationId xmlns:a16="http://schemas.microsoft.com/office/drawing/2014/main" id="{A33E4BDA-3F51-4119-F215-F465328FBCFA}"/>
                </a:ext>
              </a:extLst>
            </p:cNvPr>
            <p:cNvSpPr/>
            <p:nvPr/>
          </p:nvSpPr>
          <p:spPr>
            <a:xfrm>
              <a:off x="6260401" y="5396068"/>
              <a:ext cx="1663758" cy="313351"/>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t>Description</a:t>
              </a:r>
              <a:endParaRPr lang="en-IN" dirty="0"/>
            </a:p>
          </p:txBody>
        </p:sp>
        <p:sp>
          <p:nvSpPr>
            <p:cNvPr id="41" name="Oval 40">
              <a:extLst>
                <a:ext uri="{FF2B5EF4-FFF2-40B4-BE49-F238E27FC236}">
                  <a16:creationId xmlns:a16="http://schemas.microsoft.com/office/drawing/2014/main" id="{5E0D1412-35D6-4A30-8F27-0234CB7E1590}"/>
                </a:ext>
              </a:extLst>
            </p:cNvPr>
            <p:cNvSpPr/>
            <p:nvPr/>
          </p:nvSpPr>
          <p:spPr>
            <a:xfrm>
              <a:off x="4113576" y="4934916"/>
              <a:ext cx="1018662" cy="313351"/>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t>Name</a:t>
              </a:r>
              <a:endParaRPr lang="en-IN" dirty="0"/>
            </a:p>
          </p:txBody>
        </p:sp>
        <p:sp>
          <p:nvSpPr>
            <p:cNvPr id="42" name="Oval 41">
              <a:extLst>
                <a:ext uri="{FF2B5EF4-FFF2-40B4-BE49-F238E27FC236}">
                  <a16:creationId xmlns:a16="http://schemas.microsoft.com/office/drawing/2014/main" id="{3EB1F51A-96AB-DB47-33AA-C2EBA1694C0B}"/>
                </a:ext>
              </a:extLst>
            </p:cNvPr>
            <p:cNvSpPr/>
            <p:nvPr/>
          </p:nvSpPr>
          <p:spPr>
            <a:xfrm>
              <a:off x="5380788" y="5709419"/>
              <a:ext cx="1465448" cy="313351"/>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t>Category</a:t>
              </a:r>
              <a:endParaRPr lang="en-IN" dirty="0"/>
            </a:p>
          </p:txBody>
        </p:sp>
        <p:sp>
          <p:nvSpPr>
            <p:cNvPr id="43" name="Oval 42">
              <a:extLst>
                <a:ext uri="{FF2B5EF4-FFF2-40B4-BE49-F238E27FC236}">
                  <a16:creationId xmlns:a16="http://schemas.microsoft.com/office/drawing/2014/main" id="{372C4321-4420-9A59-1237-1599D9544116}"/>
                </a:ext>
              </a:extLst>
            </p:cNvPr>
            <p:cNvSpPr/>
            <p:nvPr/>
          </p:nvSpPr>
          <p:spPr>
            <a:xfrm>
              <a:off x="7235929" y="4955808"/>
              <a:ext cx="1018662" cy="313351"/>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t>Img</a:t>
              </a:r>
              <a:endParaRPr lang="en-IN" sz="1400" dirty="0"/>
            </a:p>
          </p:txBody>
        </p:sp>
        <p:cxnSp>
          <p:nvCxnSpPr>
            <p:cNvPr id="44" name="Straight Arrow Connector 43">
              <a:extLst>
                <a:ext uri="{FF2B5EF4-FFF2-40B4-BE49-F238E27FC236}">
                  <a16:creationId xmlns:a16="http://schemas.microsoft.com/office/drawing/2014/main" id="{4FA5ADC1-C6D9-30A8-D398-38DDDD3EB27E}"/>
                </a:ext>
              </a:extLst>
            </p:cNvPr>
            <p:cNvCxnSpPr>
              <a:cxnSpLocks/>
              <a:stCxn id="32" idx="4"/>
              <a:endCxn id="41" idx="7"/>
            </p:cNvCxnSpPr>
            <p:nvPr/>
          </p:nvCxnSpPr>
          <p:spPr>
            <a:xfrm flipH="1">
              <a:off x="4983058" y="4473289"/>
              <a:ext cx="1137114" cy="50751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7" name="Straight Arrow Connector 46">
              <a:extLst>
                <a:ext uri="{FF2B5EF4-FFF2-40B4-BE49-F238E27FC236}">
                  <a16:creationId xmlns:a16="http://schemas.microsoft.com/office/drawing/2014/main" id="{A70D61C4-7E32-4DD4-E421-8E1EFE0C712C}"/>
                </a:ext>
              </a:extLst>
            </p:cNvPr>
            <p:cNvCxnSpPr>
              <a:cxnSpLocks/>
              <a:stCxn id="32" idx="4"/>
              <a:endCxn id="39" idx="0"/>
            </p:cNvCxnSpPr>
            <p:nvPr/>
          </p:nvCxnSpPr>
          <p:spPr>
            <a:xfrm flipH="1">
              <a:off x="5132238" y="4473289"/>
              <a:ext cx="987934" cy="87953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0" name="Straight Arrow Connector 49">
              <a:extLst>
                <a:ext uri="{FF2B5EF4-FFF2-40B4-BE49-F238E27FC236}">
                  <a16:creationId xmlns:a16="http://schemas.microsoft.com/office/drawing/2014/main" id="{06E67C7F-3DEB-362E-181B-8E465A44368A}"/>
                </a:ext>
              </a:extLst>
            </p:cNvPr>
            <p:cNvCxnSpPr>
              <a:cxnSpLocks/>
              <a:stCxn id="32" idx="4"/>
              <a:endCxn id="42" idx="0"/>
            </p:cNvCxnSpPr>
            <p:nvPr/>
          </p:nvCxnSpPr>
          <p:spPr>
            <a:xfrm flipH="1">
              <a:off x="6113512" y="4473289"/>
              <a:ext cx="6660" cy="123613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4" name="Straight Arrow Connector 53">
              <a:extLst>
                <a:ext uri="{FF2B5EF4-FFF2-40B4-BE49-F238E27FC236}">
                  <a16:creationId xmlns:a16="http://schemas.microsoft.com/office/drawing/2014/main" id="{1E178482-A845-8A07-EDF1-39002F202073}"/>
                </a:ext>
              </a:extLst>
            </p:cNvPr>
            <p:cNvCxnSpPr>
              <a:cxnSpLocks/>
              <a:stCxn id="32" idx="4"/>
              <a:endCxn id="40" idx="0"/>
            </p:cNvCxnSpPr>
            <p:nvPr/>
          </p:nvCxnSpPr>
          <p:spPr>
            <a:xfrm>
              <a:off x="6120172" y="4473289"/>
              <a:ext cx="972108" cy="92277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7" name="Straight Arrow Connector 56">
              <a:extLst>
                <a:ext uri="{FF2B5EF4-FFF2-40B4-BE49-F238E27FC236}">
                  <a16:creationId xmlns:a16="http://schemas.microsoft.com/office/drawing/2014/main" id="{8BC058E0-C1CD-9504-297B-F6EDB2A49BCC}"/>
                </a:ext>
              </a:extLst>
            </p:cNvPr>
            <p:cNvCxnSpPr>
              <a:cxnSpLocks/>
              <a:stCxn id="32" idx="4"/>
              <a:endCxn id="43" idx="1"/>
            </p:cNvCxnSpPr>
            <p:nvPr/>
          </p:nvCxnSpPr>
          <p:spPr>
            <a:xfrm>
              <a:off x="6120172" y="4473289"/>
              <a:ext cx="1264937" cy="52840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39434134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F1E14A-3823-07A5-D0D3-3C6AE24A68F3}"/>
              </a:ext>
            </a:extLst>
          </p:cNvPr>
          <p:cNvSpPr txBox="1">
            <a:spLocks/>
          </p:cNvSpPr>
          <p:nvPr/>
        </p:nvSpPr>
        <p:spPr>
          <a:xfrm>
            <a:off x="4592858" y="125652"/>
            <a:ext cx="4402832" cy="669181"/>
          </a:xfrm>
          <a:prstGeom prst="rect">
            <a:avLst/>
          </a:prstGeom>
        </p:spPr>
        <p:txBody>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r>
              <a:rPr lang="en-US" b="1" dirty="0"/>
              <a:t>ER DIAGRAM</a:t>
            </a:r>
            <a:r>
              <a:rPr lang="en-US" sz="2800" b="1" dirty="0"/>
              <a:t>(User)  </a:t>
            </a:r>
            <a:endParaRPr lang="en-US" b="1" dirty="0"/>
          </a:p>
        </p:txBody>
      </p:sp>
      <p:grpSp>
        <p:nvGrpSpPr>
          <p:cNvPr id="83" name="Group 82">
            <a:extLst>
              <a:ext uri="{FF2B5EF4-FFF2-40B4-BE49-F238E27FC236}">
                <a16:creationId xmlns:a16="http://schemas.microsoft.com/office/drawing/2014/main" id="{83BFF89A-E7D2-82E3-E48F-D6830D79196F}"/>
              </a:ext>
            </a:extLst>
          </p:cNvPr>
          <p:cNvGrpSpPr/>
          <p:nvPr/>
        </p:nvGrpSpPr>
        <p:grpSpPr>
          <a:xfrm>
            <a:off x="222083" y="794833"/>
            <a:ext cx="8526382" cy="5802519"/>
            <a:chOff x="482750" y="642489"/>
            <a:chExt cx="8370918" cy="5796191"/>
          </a:xfrm>
        </p:grpSpPr>
        <p:sp>
          <p:nvSpPr>
            <p:cNvPr id="3" name="Rectangle 2">
              <a:extLst>
                <a:ext uri="{FF2B5EF4-FFF2-40B4-BE49-F238E27FC236}">
                  <a16:creationId xmlns:a16="http://schemas.microsoft.com/office/drawing/2014/main" id="{84A5F0FE-567A-7F09-28FD-9876527FDF0B}"/>
                </a:ext>
              </a:extLst>
            </p:cNvPr>
            <p:cNvSpPr/>
            <p:nvPr/>
          </p:nvSpPr>
          <p:spPr>
            <a:xfrm>
              <a:off x="482750" y="1662167"/>
              <a:ext cx="1322420" cy="3600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New User</a:t>
              </a:r>
              <a:endParaRPr lang="en-IN" dirty="0"/>
            </a:p>
          </p:txBody>
        </p:sp>
        <p:sp>
          <p:nvSpPr>
            <p:cNvPr id="4" name="Rectangle 3">
              <a:extLst>
                <a:ext uri="{FF2B5EF4-FFF2-40B4-BE49-F238E27FC236}">
                  <a16:creationId xmlns:a16="http://schemas.microsoft.com/office/drawing/2014/main" id="{20830BC0-FC54-134D-A219-24EFF78F6144}"/>
                </a:ext>
              </a:extLst>
            </p:cNvPr>
            <p:cNvSpPr/>
            <p:nvPr/>
          </p:nvSpPr>
          <p:spPr>
            <a:xfrm>
              <a:off x="2685338" y="1662167"/>
              <a:ext cx="1382605" cy="3600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Register</a:t>
              </a:r>
              <a:endParaRPr lang="en-IN" dirty="0"/>
            </a:p>
          </p:txBody>
        </p:sp>
        <p:sp>
          <p:nvSpPr>
            <p:cNvPr id="5" name="Rectangle 4">
              <a:extLst>
                <a:ext uri="{FF2B5EF4-FFF2-40B4-BE49-F238E27FC236}">
                  <a16:creationId xmlns:a16="http://schemas.microsoft.com/office/drawing/2014/main" id="{56A00CDE-1380-49C4-FBE5-6FF3609DBD57}"/>
                </a:ext>
              </a:extLst>
            </p:cNvPr>
            <p:cNvSpPr/>
            <p:nvPr/>
          </p:nvSpPr>
          <p:spPr>
            <a:xfrm>
              <a:off x="5724128" y="1662167"/>
              <a:ext cx="1152128" cy="3600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Login</a:t>
              </a:r>
              <a:endParaRPr lang="en-IN" dirty="0"/>
            </a:p>
          </p:txBody>
        </p:sp>
        <p:sp>
          <p:nvSpPr>
            <p:cNvPr id="6" name="Rectangle 5">
              <a:extLst>
                <a:ext uri="{FF2B5EF4-FFF2-40B4-BE49-F238E27FC236}">
                  <a16:creationId xmlns:a16="http://schemas.microsoft.com/office/drawing/2014/main" id="{B0479BCE-0210-ABA3-B416-27A36397C282}"/>
                </a:ext>
              </a:extLst>
            </p:cNvPr>
            <p:cNvSpPr/>
            <p:nvPr/>
          </p:nvSpPr>
          <p:spPr>
            <a:xfrm>
              <a:off x="5616116" y="3429000"/>
              <a:ext cx="1368152" cy="3600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Product</a:t>
              </a:r>
              <a:endParaRPr lang="en-IN" dirty="0"/>
            </a:p>
          </p:txBody>
        </p:sp>
        <p:sp>
          <p:nvSpPr>
            <p:cNvPr id="7" name="Rectangle 6">
              <a:extLst>
                <a:ext uri="{FF2B5EF4-FFF2-40B4-BE49-F238E27FC236}">
                  <a16:creationId xmlns:a16="http://schemas.microsoft.com/office/drawing/2014/main" id="{E85356A0-22F6-1E94-BEFA-2684F2DC2105}"/>
                </a:ext>
              </a:extLst>
            </p:cNvPr>
            <p:cNvSpPr/>
            <p:nvPr/>
          </p:nvSpPr>
          <p:spPr>
            <a:xfrm>
              <a:off x="3203848" y="5805264"/>
              <a:ext cx="1368152" cy="3600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Payment</a:t>
              </a:r>
              <a:endParaRPr lang="en-IN" dirty="0"/>
            </a:p>
          </p:txBody>
        </p:sp>
        <p:cxnSp>
          <p:nvCxnSpPr>
            <p:cNvPr id="9" name="Straight Arrow Connector 8">
              <a:extLst>
                <a:ext uri="{FF2B5EF4-FFF2-40B4-BE49-F238E27FC236}">
                  <a16:creationId xmlns:a16="http://schemas.microsoft.com/office/drawing/2014/main" id="{A6407659-C3DF-7AF5-4F31-0ED42689807F}"/>
                </a:ext>
              </a:extLst>
            </p:cNvPr>
            <p:cNvCxnSpPr>
              <a:cxnSpLocks/>
              <a:stCxn id="3" idx="3"/>
              <a:endCxn id="4" idx="1"/>
            </p:cNvCxnSpPr>
            <p:nvPr/>
          </p:nvCxnSpPr>
          <p:spPr>
            <a:xfrm>
              <a:off x="1805170" y="1842187"/>
              <a:ext cx="88016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 name="Straight Arrow Connector 9">
              <a:extLst>
                <a:ext uri="{FF2B5EF4-FFF2-40B4-BE49-F238E27FC236}">
                  <a16:creationId xmlns:a16="http://schemas.microsoft.com/office/drawing/2014/main" id="{200B88D8-2247-2D06-AA06-6676985BB278}"/>
                </a:ext>
              </a:extLst>
            </p:cNvPr>
            <p:cNvCxnSpPr>
              <a:cxnSpLocks/>
              <a:stCxn id="4" idx="3"/>
              <a:endCxn id="5" idx="1"/>
            </p:cNvCxnSpPr>
            <p:nvPr/>
          </p:nvCxnSpPr>
          <p:spPr>
            <a:xfrm>
              <a:off x="4067943" y="1842187"/>
              <a:ext cx="1656185"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a16="http://schemas.microsoft.com/office/drawing/2014/main" id="{59956EB6-7746-1286-4797-A97CB9C25835}"/>
                </a:ext>
              </a:extLst>
            </p:cNvPr>
            <p:cNvCxnSpPr>
              <a:cxnSpLocks/>
              <a:stCxn id="5" idx="2"/>
              <a:endCxn id="6" idx="0"/>
            </p:cNvCxnSpPr>
            <p:nvPr/>
          </p:nvCxnSpPr>
          <p:spPr>
            <a:xfrm>
              <a:off x="6300192" y="2022207"/>
              <a:ext cx="0" cy="140679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7" name="Diamond 16">
              <a:extLst>
                <a:ext uri="{FF2B5EF4-FFF2-40B4-BE49-F238E27FC236}">
                  <a16:creationId xmlns:a16="http://schemas.microsoft.com/office/drawing/2014/main" id="{6C4CDAA4-9257-3B25-7FC4-DB2575316B6A}"/>
                </a:ext>
              </a:extLst>
            </p:cNvPr>
            <p:cNvSpPr/>
            <p:nvPr/>
          </p:nvSpPr>
          <p:spPr>
            <a:xfrm>
              <a:off x="5130062" y="4540763"/>
              <a:ext cx="2340260" cy="864095"/>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Buy product</a:t>
              </a:r>
              <a:endParaRPr lang="en-IN" dirty="0"/>
            </a:p>
          </p:txBody>
        </p:sp>
        <p:cxnSp>
          <p:nvCxnSpPr>
            <p:cNvPr id="18" name="Straight Arrow Connector 17">
              <a:extLst>
                <a:ext uri="{FF2B5EF4-FFF2-40B4-BE49-F238E27FC236}">
                  <a16:creationId xmlns:a16="http://schemas.microsoft.com/office/drawing/2014/main" id="{BFD8F70F-FF4A-3A61-316B-9AF0FB8045A4}"/>
                </a:ext>
              </a:extLst>
            </p:cNvPr>
            <p:cNvCxnSpPr>
              <a:cxnSpLocks/>
              <a:stCxn id="6" idx="2"/>
              <a:endCxn id="17" idx="0"/>
            </p:cNvCxnSpPr>
            <p:nvPr/>
          </p:nvCxnSpPr>
          <p:spPr>
            <a:xfrm>
              <a:off x="6300192" y="3789040"/>
              <a:ext cx="0" cy="75172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2" name="Connector: Elbow 21">
              <a:extLst>
                <a:ext uri="{FF2B5EF4-FFF2-40B4-BE49-F238E27FC236}">
                  <a16:creationId xmlns:a16="http://schemas.microsoft.com/office/drawing/2014/main" id="{5C3775AC-5951-E681-4AD9-D2732EC1FC98}"/>
                </a:ext>
              </a:extLst>
            </p:cNvPr>
            <p:cNvCxnSpPr>
              <a:stCxn id="17" idx="2"/>
              <a:endCxn id="7" idx="3"/>
            </p:cNvCxnSpPr>
            <p:nvPr/>
          </p:nvCxnSpPr>
          <p:spPr>
            <a:xfrm rot="5400000">
              <a:off x="5145883" y="4830975"/>
              <a:ext cx="580426" cy="1728192"/>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24" name="Connector: Elbow 23">
              <a:extLst>
                <a:ext uri="{FF2B5EF4-FFF2-40B4-BE49-F238E27FC236}">
                  <a16:creationId xmlns:a16="http://schemas.microsoft.com/office/drawing/2014/main" id="{83CA757E-F696-E9DF-63C8-4DF1B1998EDB}"/>
                </a:ext>
              </a:extLst>
            </p:cNvPr>
            <p:cNvCxnSpPr>
              <a:stCxn id="17" idx="3"/>
              <a:endCxn id="6" idx="3"/>
            </p:cNvCxnSpPr>
            <p:nvPr/>
          </p:nvCxnSpPr>
          <p:spPr>
            <a:xfrm flipH="1" flipV="1">
              <a:off x="6984268" y="3609020"/>
              <a:ext cx="486054" cy="1363791"/>
            </a:xfrm>
            <a:prstGeom prst="bentConnector3">
              <a:avLst>
                <a:gd name="adj1" fmla="val -125738"/>
              </a:avLst>
            </a:prstGeom>
            <a:ln>
              <a:tailEnd type="triangle"/>
            </a:ln>
          </p:spPr>
          <p:style>
            <a:lnRef idx="1">
              <a:schemeClr val="dk1"/>
            </a:lnRef>
            <a:fillRef idx="0">
              <a:schemeClr val="dk1"/>
            </a:fillRef>
            <a:effectRef idx="0">
              <a:schemeClr val="dk1"/>
            </a:effectRef>
            <a:fontRef idx="minor">
              <a:schemeClr val="tx1"/>
            </a:fontRef>
          </p:style>
        </p:cxnSp>
        <p:sp>
          <p:nvSpPr>
            <p:cNvPr id="26" name="Oval 25">
              <a:extLst>
                <a:ext uri="{FF2B5EF4-FFF2-40B4-BE49-F238E27FC236}">
                  <a16:creationId xmlns:a16="http://schemas.microsoft.com/office/drawing/2014/main" id="{6E9DFF28-BD93-04FD-63A1-B65496C3C569}"/>
                </a:ext>
              </a:extLst>
            </p:cNvPr>
            <p:cNvSpPr/>
            <p:nvPr/>
          </p:nvSpPr>
          <p:spPr>
            <a:xfrm>
              <a:off x="2894097" y="642489"/>
              <a:ext cx="1008111" cy="36004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t>name</a:t>
              </a:r>
              <a:endParaRPr lang="en-IN" sz="1400" dirty="0"/>
            </a:p>
          </p:txBody>
        </p:sp>
        <p:sp>
          <p:nvSpPr>
            <p:cNvPr id="27" name="Oval 26">
              <a:extLst>
                <a:ext uri="{FF2B5EF4-FFF2-40B4-BE49-F238E27FC236}">
                  <a16:creationId xmlns:a16="http://schemas.microsoft.com/office/drawing/2014/main" id="{7A94E8C0-55CD-CB57-C926-318AFCCF9612}"/>
                </a:ext>
              </a:extLst>
            </p:cNvPr>
            <p:cNvSpPr/>
            <p:nvPr/>
          </p:nvSpPr>
          <p:spPr>
            <a:xfrm>
              <a:off x="2146785" y="972308"/>
              <a:ext cx="1008111" cy="36004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t>Uid</a:t>
              </a:r>
              <a:endParaRPr lang="en-IN" sz="1400" dirty="0"/>
            </a:p>
          </p:txBody>
        </p:sp>
        <p:sp>
          <p:nvSpPr>
            <p:cNvPr id="28" name="Oval 27">
              <a:extLst>
                <a:ext uri="{FF2B5EF4-FFF2-40B4-BE49-F238E27FC236}">
                  <a16:creationId xmlns:a16="http://schemas.microsoft.com/office/drawing/2014/main" id="{2D376422-0B88-889D-050A-06431F5E0BCA}"/>
                </a:ext>
              </a:extLst>
            </p:cNvPr>
            <p:cNvSpPr/>
            <p:nvPr/>
          </p:nvSpPr>
          <p:spPr>
            <a:xfrm>
              <a:off x="3466510" y="2552294"/>
              <a:ext cx="1330911" cy="36004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t>Email-id</a:t>
              </a:r>
              <a:endParaRPr lang="en-IN" sz="1400" dirty="0"/>
            </a:p>
          </p:txBody>
        </p:sp>
        <p:sp>
          <p:nvSpPr>
            <p:cNvPr id="29" name="Oval 28">
              <a:extLst>
                <a:ext uri="{FF2B5EF4-FFF2-40B4-BE49-F238E27FC236}">
                  <a16:creationId xmlns:a16="http://schemas.microsoft.com/office/drawing/2014/main" id="{A3BCA675-BBC4-EDAB-F704-C9CB3C14B746}"/>
                </a:ext>
              </a:extLst>
            </p:cNvPr>
            <p:cNvSpPr/>
            <p:nvPr/>
          </p:nvSpPr>
          <p:spPr>
            <a:xfrm>
              <a:off x="2439779" y="2545583"/>
              <a:ext cx="1008111" cy="36004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t>img</a:t>
              </a:r>
              <a:endParaRPr lang="en-IN" sz="1400" dirty="0"/>
            </a:p>
          </p:txBody>
        </p:sp>
        <p:sp>
          <p:nvSpPr>
            <p:cNvPr id="30" name="Oval 29">
              <a:extLst>
                <a:ext uri="{FF2B5EF4-FFF2-40B4-BE49-F238E27FC236}">
                  <a16:creationId xmlns:a16="http://schemas.microsoft.com/office/drawing/2014/main" id="{BAEC751B-1088-828F-8218-F613F960132A}"/>
                </a:ext>
              </a:extLst>
            </p:cNvPr>
            <p:cNvSpPr/>
            <p:nvPr/>
          </p:nvSpPr>
          <p:spPr>
            <a:xfrm>
              <a:off x="3765612" y="891714"/>
              <a:ext cx="1236712" cy="36004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t>address</a:t>
              </a:r>
              <a:endParaRPr lang="en-IN" sz="1400" dirty="0"/>
            </a:p>
          </p:txBody>
        </p:sp>
        <p:sp>
          <p:nvSpPr>
            <p:cNvPr id="31" name="Oval 30">
              <a:extLst>
                <a:ext uri="{FF2B5EF4-FFF2-40B4-BE49-F238E27FC236}">
                  <a16:creationId xmlns:a16="http://schemas.microsoft.com/office/drawing/2014/main" id="{D1CB8249-F4FD-03B9-E99A-90B980D9161E}"/>
                </a:ext>
              </a:extLst>
            </p:cNvPr>
            <p:cNvSpPr/>
            <p:nvPr/>
          </p:nvSpPr>
          <p:spPr>
            <a:xfrm>
              <a:off x="1885511" y="2172006"/>
              <a:ext cx="1008111" cy="36004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t>DOB</a:t>
              </a:r>
              <a:endParaRPr lang="en-IN" sz="1400" dirty="0"/>
            </a:p>
          </p:txBody>
        </p:sp>
        <p:sp>
          <p:nvSpPr>
            <p:cNvPr id="32" name="Oval 31">
              <a:extLst>
                <a:ext uri="{FF2B5EF4-FFF2-40B4-BE49-F238E27FC236}">
                  <a16:creationId xmlns:a16="http://schemas.microsoft.com/office/drawing/2014/main" id="{EBD3E5BC-9C43-1EA4-1981-13E61C797DD5}"/>
                </a:ext>
              </a:extLst>
            </p:cNvPr>
            <p:cNvSpPr/>
            <p:nvPr/>
          </p:nvSpPr>
          <p:spPr>
            <a:xfrm>
              <a:off x="3887924" y="2192185"/>
              <a:ext cx="1431774" cy="36004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t>Password</a:t>
              </a:r>
              <a:endParaRPr lang="en-IN" sz="1400" dirty="0"/>
            </a:p>
          </p:txBody>
        </p:sp>
        <p:cxnSp>
          <p:nvCxnSpPr>
            <p:cNvPr id="34" name="Straight Arrow Connector 33">
              <a:extLst>
                <a:ext uri="{FF2B5EF4-FFF2-40B4-BE49-F238E27FC236}">
                  <a16:creationId xmlns:a16="http://schemas.microsoft.com/office/drawing/2014/main" id="{4CC17A92-F3B0-3A13-981D-0725A3BAF87B}"/>
                </a:ext>
              </a:extLst>
            </p:cNvPr>
            <p:cNvCxnSpPr>
              <a:cxnSpLocks/>
              <a:stCxn id="4" idx="2"/>
              <a:endCxn id="31" idx="6"/>
            </p:cNvCxnSpPr>
            <p:nvPr/>
          </p:nvCxnSpPr>
          <p:spPr>
            <a:xfrm flipH="1">
              <a:off x="2893622" y="2022207"/>
              <a:ext cx="483019" cy="32981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5" name="Straight Arrow Connector 34">
              <a:extLst>
                <a:ext uri="{FF2B5EF4-FFF2-40B4-BE49-F238E27FC236}">
                  <a16:creationId xmlns:a16="http://schemas.microsoft.com/office/drawing/2014/main" id="{83B22EAD-8597-308C-DD86-C8C2F28469EB}"/>
                </a:ext>
              </a:extLst>
            </p:cNvPr>
            <p:cNvCxnSpPr>
              <a:cxnSpLocks/>
              <a:stCxn id="4" idx="2"/>
            </p:cNvCxnSpPr>
            <p:nvPr/>
          </p:nvCxnSpPr>
          <p:spPr>
            <a:xfrm flipH="1">
              <a:off x="3131840" y="2022207"/>
              <a:ext cx="244801" cy="53787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8" name="Straight Arrow Connector 37">
              <a:extLst>
                <a:ext uri="{FF2B5EF4-FFF2-40B4-BE49-F238E27FC236}">
                  <a16:creationId xmlns:a16="http://schemas.microsoft.com/office/drawing/2014/main" id="{FF077232-68A5-A049-9DC8-EB6AE6037246}"/>
                </a:ext>
              </a:extLst>
            </p:cNvPr>
            <p:cNvCxnSpPr>
              <a:cxnSpLocks/>
              <a:stCxn id="4" idx="2"/>
            </p:cNvCxnSpPr>
            <p:nvPr/>
          </p:nvCxnSpPr>
          <p:spPr>
            <a:xfrm>
              <a:off x="3376641" y="2022207"/>
              <a:ext cx="435965" cy="52337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2" name="Straight Arrow Connector 41">
              <a:extLst>
                <a:ext uri="{FF2B5EF4-FFF2-40B4-BE49-F238E27FC236}">
                  <a16:creationId xmlns:a16="http://schemas.microsoft.com/office/drawing/2014/main" id="{F17E423E-4F92-B2B6-AF19-7AAB189499E7}"/>
                </a:ext>
              </a:extLst>
            </p:cNvPr>
            <p:cNvCxnSpPr>
              <a:cxnSpLocks/>
              <a:stCxn id="4" idx="2"/>
              <a:endCxn id="32" idx="1"/>
            </p:cNvCxnSpPr>
            <p:nvPr/>
          </p:nvCxnSpPr>
          <p:spPr>
            <a:xfrm>
              <a:off x="3376641" y="2022207"/>
              <a:ext cx="720961" cy="22270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7" name="Straight Arrow Connector 46">
              <a:extLst>
                <a:ext uri="{FF2B5EF4-FFF2-40B4-BE49-F238E27FC236}">
                  <a16:creationId xmlns:a16="http://schemas.microsoft.com/office/drawing/2014/main" id="{1829812B-24BA-7E6A-05F9-13989220DD24}"/>
                </a:ext>
              </a:extLst>
            </p:cNvPr>
            <p:cNvCxnSpPr>
              <a:stCxn id="4" idx="0"/>
              <a:endCxn id="30" idx="3"/>
            </p:cNvCxnSpPr>
            <p:nvPr/>
          </p:nvCxnSpPr>
          <p:spPr>
            <a:xfrm flipV="1">
              <a:off x="3376641" y="1199027"/>
              <a:ext cx="570083" cy="46314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8" name="Straight Arrow Connector 47">
              <a:extLst>
                <a:ext uri="{FF2B5EF4-FFF2-40B4-BE49-F238E27FC236}">
                  <a16:creationId xmlns:a16="http://schemas.microsoft.com/office/drawing/2014/main" id="{EB8A0AF6-9DB4-1658-32C7-F914826EAD53}"/>
                </a:ext>
              </a:extLst>
            </p:cNvPr>
            <p:cNvCxnSpPr>
              <a:cxnSpLocks/>
              <a:stCxn id="4" idx="0"/>
              <a:endCxn id="26" idx="4"/>
            </p:cNvCxnSpPr>
            <p:nvPr/>
          </p:nvCxnSpPr>
          <p:spPr>
            <a:xfrm flipV="1">
              <a:off x="3376641" y="1002529"/>
              <a:ext cx="21512" cy="65963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1" name="Straight Arrow Connector 50">
              <a:extLst>
                <a:ext uri="{FF2B5EF4-FFF2-40B4-BE49-F238E27FC236}">
                  <a16:creationId xmlns:a16="http://schemas.microsoft.com/office/drawing/2014/main" id="{B58AD83D-2105-D769-E015-66D631404811}"/>
                </a:ext>
              </a:extLst>
            </p:cNvPr>
            <p:cNvCxnSpPr>
              <a:cxnSpLocks/>
              <a:stCxn id="4" idx="0"/>
              <a:endCxn id="27" idx="4"/>
            </p:cNvCxnSpPr>
            <p:nvPr/>
          </p:nvCxnSpPr>
          <p:spPr>
            <a:xfrm flipH="1" flipV="1">
              <a:off x="2650841" y="1332348"/>
              <a:ext cx="725800" cy="32981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4" name="Straight Arrow Connector 53">
              <a:extLst>
                <a:ext uri="{FF2B5EF4-FFF2-40B4-BE49-F238E27FC236}">
                  <a16:creationId xmlns:a16="http://schemas.microsoft.com/office/drawing/2014/main" id="{B2B73741-4118-DF5E-F188-09BBC26DC4D7}"/>
                </a:ext>
              </a:extLst>
            </p:cNvPr>
            <p:cNvCxnSpPr>
              <a:cxnSpLocks/>
              <a:stCxn id="5" idx="3"/>
              <a:endCxn id="61" idx="2"/>
            </p:cNvCxnSpPr>
            <p:nvPr/>
          </p:nvCxnSpPr>
          <p:spPr>
            <a:xfrm flipV="1">
              <a:off x="6876256" y="1376316"/>
              <a:ext cx="480790" cy="46587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7" name="Straight Arrow Connector 56">
              <a:extLst>
                <a:ext uri="{FF2B5EF4-FFF2-40B4-BE49-F238E27FC236}">
                  <a16:creationId xmlns:a16="http://schemas.microsoft.com/office/drawing/2014/main" id="{F3FBD1B5-5477-9AF8-CFE9-7DB28FA2E783}"/>
                </a:ext>
              </a:extLst>
            </p:cNvPr>
            <p:cNvCxnSpPr>
              <a:cxnSpLocks/>
              <a:stCxn id="5" idx="3"/>
              <a:endCxn id="63" idx="2"/>
            </p:cNvCxnSpPr>
            <p:nvPr/>
          </p:nvCxnSpPr>
          <p:spPr>
            <a:xfrm>
              <a:off x="6876256" y="1842187"/>
              <a:ext cx="545638" cy="5538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61" name="Oval 60">
              <a:extLst>
                <a:ext uri="{FF2B5EF4-FFF2-40B4-BE49-F238E27FC236}">
                  <a16:creationId xmlns:a16="http://schemas.microsoft.com/office/drawing/2014/main" id="{24421879-DE09-B5D0-1391-D1EBE3FB6714}"/>
                </a:ext>
              </a:extLst>
            </p:cNvPr>
            <p:cNvSpPr/>
            <p:nvPr/>
          </p:nvSpPr>
          <p:spPr>
            <a:xfrm>
              <a:off x="7357046" y="1196296"/>
              <a:ext cx="1008111" cy="36004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t>Uid</a:t>
              </a:r>
              <a:endParaRPr lang="en-IN" sz="1400" dirty="0"/>
            </a:p>
          </p:txBody>
        </p:sp>
        <p:sp>
          <p:nvSpPr>
            <p:cNvPr id="63" name="Oval 62">
              <a:extLst>
                <a:ext uri="{FF2B5EF4-FFF2-40B4-BE49-F238E27FC236}">
                  <a16:creationId xmlns:a16="http://schemas.microsoft.com/office/drawing/2014/main" id="{8744842B-8283-0472-3904-DAC4A5EE871A}"/>
                </a:ext>
              </a:extLst>
            </p:cNvPr>
            <p:cNvSpPr/>
            <p:nvPr/>
          </p:nvSpPr>
          <p:spPr>
            <a:xfrm>
              <a:off x="7421894" y="1717556"/>
              <a:ext cx="1431774" cy="36004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t>Password</a:t>
              </a:r>
              <a:endParaRPr lang="en-IN" sz="1400" dirty="0"/>
            </a:p>
          </p:txBody>
        </p:sp>
        <p:sp>
          <p:nvSpPr>
            <p:cNvPr id="66" name="Oval 65">
              <a:extLst>
                <a:ext uri="{FF2B5EF4-FFF2-40B4-BE49-F238E27FC236}">
                  <a16:creationId xmlns:a16="http://schemas.microsoft.com/office/drawing/2014/main" id="{9681F532-6DBD-F550-DBA6-11A08FD16C7E}"/>
                </a:ext>
              </a:extLst>
            </p:cNvPr>
            <p:cNvSpPr/>
            <p:nvPr/>
          </p:nvSpPr>
          <p:spPr>
            <a:xfrm>
              <a:off x="3323613" y="3443494"/>
              <a:ext cx="1728192" cy="36004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t>Add to cart</a:t>
              </a:r>
              <a:endParaRPr lang="en-IN" sz="1400" dirty="0"/>
            </a:p>
          </p:txBody>
        </p:sp>
        <p:cxnSp>
          <p:nvCxnSpPr>
            <p:cNvPr id="67" name="Straight Arrow Connector 66">
              <a:extLst>
                <a:ext uri="{FF2B5EF4-FFF2-40B4-BE49-F238E27FC236}">
                  <a16:creationId xmlns:a16="http://schemas.microsoft.com/office/drawing/2014/main" id="{8DA6D69D-21BF-D7AE-B6A9-3158908417D6}"/>
                </a:ext>
              </a:extLst>
            </p:cNvPr>
            <p:cNvCxnSpPr>
              <a:cxnSpLocks/>
              <a:stCxn id="6" idx="1"/>
              <a:endCxn id="66" idx="6"/>
            </p:cNvCxnSpPr>
            <p:nvPr/>
          </p:nvCxnSpPr>
          <p:spPr>
            <a:xfrm flipH="1">
              <a:off x="5051805" y="3609020"/>
              <a:ext cx="564311" cy="1449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71" name="TextBox 70">
              <a:extLst>
                <a:ext uri="{FF2B5EF4-FFF2-40B4-BE49-F238E27FC236}">
                  <a16:creationId xmlns:a16="http://schemas.microsoft.com/office/drawing/2014/main" id="{FE08EF1B-B9EE-C49F-A003-36FB01F78FE8}"/>
                </a:ext>
              </a:extLst>
            </p:cNvPr>
            <p:cNvSpPr txBox="1"/>
            <p:nvPr/>
          </p:nvSpPr>
          <p:spPr>
            <a:xfrm>
              <a:off x="8164640" y="4074891"/>
              <a:ext cx="673833" cy="369332"/>
            </a:xfrm>
            <a:prstGeom prst="rect">
              <a:avLst/>
            </a:prstGeom>
            <a:noFill/>
          </p:spPr>
          <p:txBody>
            <a:bodyPr wrap="square" rtlCol="0">
              <a:spAutoFit/>
            </a:bodyPr>
            <a:lstStyle/>
            <a:p>
              <a:pPr algn="ctr"/>
              <a:r>
                <a:rPr lang="en-US" dirty="0"/>
                <a:t>No</a:t>
              </a:r>
              <a:endParaRPr lang="en-IN" dirty="0"/>
            </a:p>
          </p:txBody>
        </p:sp>
        <p:sp>
          <p:nvSpPr>
            <p:cNvPr id="72" name="TextBox 71">
              <a:extLst>
                <a:ext uri="{FF2B5EF4-FFF2-40B4-BE49-F238E27FC236}">
                  <a16:creationId xmlns:a16="http://schemas.microsoft.com/office/drawing/2014/main" id="{22382035-6AFB-4F62-C0E8-9E76ED6AA75D}"/>
                </a:ext>
              </a:extLst>
            </p:cNvPr>
            <p:cNvSpPr txBox="1"/>
            <p:nvPr/>
          </p:nvSpPr>
          <p:spPr>
            <a:xfrm>
              <a:off x="5387211" y="5620598"/>
              <a:ext cx="673833" cy="369332"/>
            </a:xfrm>
            <a:prstGeom prst="rect">
              <a:avLst/>
            </a:prstGeom>
            <a:noFill/>
          </p:spPr>
          <p:txBody>
            <a:bodyPr wrap="square" rtlCol="0">
              <a:spAutoFit/>
            </a:bodyPr>
            <a:lstStyle/>
            <a:p>
              <a:pPr algn="ctr"/>
              <a:r>
                <a:rPr lang="en-US" dirty="0"/>
                <a:t>Yes</a:t>
              </a:r>
              <a:endParaRPr lang="en-IN" dirty="0"/>
            </a:p>
          </p:txBody>
        </p:sp>
        <p:sp>
          <p:nvSpPr>
            <p:cNvPr id="75" name="Oval 74">
              <a:extLst>
                <a:ext uri="{FF2B5EF4-FFF2-40B4-BE49-F238E27FC236}">
                  <a16:creationId xmlns:a16="http://schemas.microsoft.com/office/drawing/2014/main" id="{A5210E17-601A-713F-5C10-556F0ADF0A69}"/>
                </a:ext>
              </a:extLst>
            </p:cNvPr>
            <p:cNvSpPr/>
            <p:nvPr/>
          </p:nvSpPr>
          <p:spPr>
            <a:xfrm>
              <a:off x="1320858" y="5360839"/>
              <a:ext cx="1330911" cy="36004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t>Card</a:t>
              </a:r>
              <a:endParaRPr lang="en-IN" sz="1400" dirty="0"/>
            </a:p>
          </p:txBody>
        </p:sp>
        <p:sp>
          <p:nvSpPr>
            <p:cNvPr id="76" name="Oval 75">
              <a:extLst>
                <a:ext uri="{FF2B5EF4-FFF2-40B4-BE49-F238E27FC236}">
                  <a16:creationId xmlns:a16="http://schemas.microsoft.com/office/drawing/2014/main" id="{EFAD49D3-0858-48DF-FC97-55CC2CE95A88}"/>
                </a:ext>
              </a:extLst>
            </p:cNvPr>
            <p:cNvSpPr/>
            <p:nvPr/>
          </p:nvSpPr>
          <p:spPr>
            <a:xfrm>
              <a:off x="1288513" y="6078640"/>
              <a:ext cx="1330911" cy="36004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t>CoD</a:t>
              </a:r>
              <a:endParaRPr lang="en-IN" sz="1400" dirty="0"/>
            </a:p>
          </p:txBody>
        </p:sp>
        <p:cxnSp>
          <p:nvCxnSpPr>
            <p:cNvPr id="77" name="Straight Arrow Connector 76">
              <a:extLst>
                <a:ext uri="{FF2B5EF4-FFF2-40B4-BE49-F238E27FC236}">
                  <a16:creationId xmlns:a16="http://schemas.microsoft.com/office/drawing/2014/main" id="{19C7EB0A-625C-0A6F-DDE4-434457725663}"/>
                </a:ext>
              </a:extLst>
            </p:cNvPr>
            <p:cNvCxnSpPr>
              <a:cxnSpLocks/>
              <a:stCxn id="7" idx="1"/>
              <a:endCxn id="76" idx="6"/>
            </p:cNvCxnSpPr>
            <p:nvPr/>
          </p:nvCxnSpPr>
          <p:spPr>
            <a:xfrm flipH="1">
              <a:off x="2619424" y="5985284"/>
              <a:ext cx="584424" cy="27337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0" name="Straight Arrow Connector 79">
              <a:extLst>
                <a:ext uri="{FF2B5EF4-FFF2-40B4-BE49-F238E27FC236}">
                  <a16:creationId xmlns:a16="http://schemas.microsoft.com/office/drawing/2014/main" id="{F8074400-7C31-B543-A781-ED3AE3155302}"/>
                </a:ext>
              </a:extLst>
            </p:cNvPr>
            <p:cNvCxnSpPr>
              <a:cxnSpLocks/>
              <a:stCxn id="7" idx="1"/>
              <a:endCxn id="75" idx="6"/>
            </p:cNvCxnSpPr>
            <p:nvPr/>
          </p:nvCxnSpPr>
          <p:spPr>
            <a:xfrm flipH="1" flipV="1">
              <a:off x="2651769" y="5540859"/>
              <a:ext cx="552079" cy="44442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35607835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46"/>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p>
        </p:txBody>
      </p:sp>
      <p:sp>
        <p:nvSpPr>
          <p:cNvPr id="19459" name="Title 4"/>
          <p:cNvSpPr>
            <a:spLocks noGrp="1"/>
          </p:cNvSpPr>
          <p:nvPr>
            <p:ph type="title"/>
          </p:nvPr>
        </p:nvSpPr>
        <p:spPr>
          <a:xfrm>
            <a:off x="457200" y="357188"/>
            <a:ext cx="8229600" cy="1000125"/>
          </a:xfrm>
        </p:spPr>
        <p:txBody>
          <a:bodyPr/>
          <a:lstStyle/>
          <a:p>
            <a:r>
              <a:rPr lang="en-US" b="1" dirty="0"/>
              <a:t>USE CASE DIAGRAM</a:t>
            </a:r>
            <a:r>
              <a:rPr lang="en-US" sz="2800" b="1" dirty="0"/>
              <a:t>(Admin)</a:t>
            </a:r>
            <a:endParaRPr lang="en-US" dirty="0"/>
          </a:p>
        </p:txBody>
      </p:sp>
      <p:sp>
        <p:nvSpPr>
          <p:cNvPr id="9" name="TextBox 8">
            <a:extLst>
              <a:ext uri="{FF2B5EF4-FFF2-40B4-BE49-F238E27FC236}">
                <a16:creationId xmlns:a16="http://schemas.microsoft.com/office/drawing/2014/main" id="{5891617B-2ABF-8ECE-9E7D-F7C64CDE96D1}"/>
              </a:ext>
            </a:extLst>
          </p:cNvPr>
          <p:cNvSpPr txBox="1"/>
          <p:nvPr/>
        </p:nvSpPr>
        <p:spPr>
          <a:xfrm>
            <a:off x="387340" y="5240423"/>
            <a:ext cx="1322375" cy="369332"/>
          </a:xfrm>
          <a:prstGeom prst="rect">
            <a:avLst/>
          </a:prstGeom>
          <a:noFill/>
        </p:spPr>
        <p:txBody>
          <a:bodyPr wrap="square" rtlCol="0">
            <a:spAutoFit/>
          </a:bodyPr>
          <a:lstStyle/>
          <a:p>
            <a:pPr algn="ctr"/>
            <a:r>
              <a:rPr lang="en-IN" dirty="0"/>
              <a:t>Admin</a:t>
            </a:r>
          </a:p>
        </p:txBody>
      </p:sp>
      <p:grpSp>
        <p:nvGrpSpPr>
          <p:cNvPr id="23" name="Group 22">
            <a:extLst>
              <a:ext uri="{FF2B5EF4-FFF2-40B4-BE49-F238E27FC236}">
                <a16:creationId xmlns:a16="http://schemas.microsoft.com/office/drawing/2014/main" id="{8ADEDC24-8C77-CCB4-52E5-E0F4F350BF6C}"/>
              </a:ext>
            </a:extLst>
          </p:cNvPr>
          <p:cNvGrpSpPr/>
          <p:nvPr/>
        </p:nvGrpSpPr>
        <p:grpSpPr>
          <a:xfrm>
            <a:off x="539552" y="1628804"/>
            <a:ext cx="8424936" cy="4752568"/>
            <a:chOff x="539552" y="2060848"/>
            <a:chExt cx="7946453" cy="4320523"/>
          </a:xfrm>
        </p:grpSpPr>
        <p:grpSp>
          <p:nvGrpSpPr>
            <p:cNvPr id="19462" name="Group 32"/>
            <p:cNvGrpSpPr>
              <a:grpSpLocks/>
            </p:cNvGrpSpPr>
            <p:nvPr/>
          </p:nvGrpSpPr>
          <p:grpSpPr bwMode="auto">
            <a:xfrm>
              <a:off x="539552" y="2060848"/>
              <a:ext cx="5279895" cy="4320523"/>
              <a:chOff x="2160" y="1663"/>
              <a:chExt cx="5580" cy="3478"/>
            </a:xfrm>
          </p:grpSpPr>
          <p:sp>
            <p:nvSpPr>
              <p:cNvPr id="19463" name="Line 33"/>
              <p:cNvSpPr>
                <a:spLocks noChangeShapeType="1"/>
              </p:cNvSpPr>
              <p:nvPr/>
            </p:nvSpPr>
            <p:spPr bwMode="auto">
              <a:xfrm>
                <a:off x="2700" y="2383"/>
                <a:ext cx="0" cy="1080"/>
              </a:xfrm>
              <a:prstGeom prst="line">
                <a:avLst/>
              </a:prstGeom>
              <a:noFill/>
              <a:ln w="9525">
                <a:solidFill>
                  <a:srgbClr val="000000"/>
                </a:solidFill>
                <a:round/>
                <a:headEnd/>
                <a:tailEnd/>
              </a:ln>
            </p:spPr>
            <p:txBody>
              <a:bodyPr/>
              <a:lstStyle/>
              <a:p>
                <a:endParaRPr lang="en-US"/>
              </a:p>
            </p:txBody>
          </p:sp>
          <p:grpSp>
            <p:nvGrpSpPr>
              <p:cNvPr id="19464" name="Group 34"/>
              <p:cNvGrpSpPr>
                <a:grpSpLocks/>
              </p:cNvGrpSpPr>
              <p:nvPr/>
            </p:nvGrpSpPr>
            <p:grpSpPr bwMode="auto">
              <a:xfrm>
                <a:off x="2160" y="1663"/>
                <a:ext cx="5580" cy="3478"/>
                <a:chOff x="2160" y="1663"/>
                <a:chExt cx="5580" cy="3478"/>
              </a:xfrm>
            </p:grpSpPr>
            <p:grpSp>
              <p:nvGrpSpPr>
                <p:cNvPr id="19465" name="Group 35"/>
                <p:cNvGrpSpPr>
                  <a:grpSpLocks/>
                </p:cNvGrpSpPr>
                <p:nvPr/>
              </p:nvGrpSpPr>
              <p:grpSpPr bwMode="auto">
                <a:xfrm>
                  <a:off x="2160" y="1833"/>
                  <a:ext cx="1080" cy="2170"/>
                  <a:chOff x="2160" y="1833"/>
                  <a:chExt cx="1080" cy="2170"/>
                </a:xfrm>
              </p:grpSpPr>
              <p:sp>
                <p:nvSpPr>
                  <p:cNvPr id="19485" name="Oval 36"/>
                  <p:cNvSpPr>
                    <a:spLocks noChangeArrowheads="1"/>
                  </p:cNvSpPr>
                  <p:nvPr/>
                </p:nvSpPr>
                <p:spPr bwMode="auto">
                  <a:xfrm>
                    <a:off x="2340" y="1833"/>
                    <a:ext cx="720" cy="540"/>
                  </a:xfrm>
                  <a:prstGeom prst="ellipse">
                    <a:avLst/>
                  </a:prstGeom>
                  <a:solidFill>
                    <a:srgbClr val="99CCFF"/>
                  </a:solidFill>
                  <a:ln w="9525">
                    <a:solidFill>
                      <a:srgbClr val="000000"/>
                    </a:solidFill>
                    <a:round/>
                    <a:headEnd/>
                    <a:tailEnd/>
                  </a:ln>
                </p:spPr>
                <p:txBody>
                  <a:bodyPr/>
                  <a:lstStyle/>
                  <a:p>
                    <a:endParaRPr lang="en-US"/>
                  </a:p>
                </p:txBody>
              </p:sp>
              <p:sp>
                <p:nvSpPr>
                  <p:cNvPr id="19486" name="Line 37"/>
                  <p:cNvSpPr>
                    <a:spLocks noChangeShapeType="1"/>
                  </p:cNvSpPr>
                  <p:nvPr/>
                </p:nvSpPr>
                <p:spPr bwMode="auto">
                  <a:xfrm flipH="1">
                    <a:off x="2160" y="2563"/>
                    <a:ext cx="540" cy="540"/>
                  </a:xfrm>
                  <a:prstGeom prst="line">
                    <a:avLst/>
                  </a:prstGeom>
                  <a:noFill/>
                  <a:ln w="9525">
                    <a:solidFill>
                      <a:srgbClr val="000000"/>
                    </a:solidFill>
                    <a:round/>
                    <a:headEnd/>
                    <a:tailEnd/>
                  </a:ln>
                </p:spPr>
                <p:txBody>
                  <a:bodyPr/>
                  <a:lstStyle/>
                  <a:p>
                    <a:endParaRPr lang="en-US"/>
                  </a:p>
                </p:txBody>
              </p:sp>
              <p:sp>
                <p:nvSpPr>
                  <p:cNvPr id="19487" name="Line 38"/>
                  <p:cNvSpPr>
                    <a:spLocks noChangeShapeType="1"/>
                  </p:cNvSpPr>
                  <p:nvPr/>
                </p:nvSpPr>
                <p:spPr bwMode="auto">
                  <a:xfrm>
                    <a:off x="2700" y="2563"/>
                    <a:ext cx="540" cy="540"/>
                  </a:xfrm>
                  <a:prstGeom prst="line">
                    <a:avLst/>
                  </a:prstGeom>
                  <a:noFill/>
                  <a:ln w="9525">
                    <a:solidFill>
                      <a:srgbClr val="000000"/>
                    </a:solidFill>
                    <a:round/>
                    <a:headEnd/>
                    <a:tailEnd/>
                  </a:ln>
                </p:spPr>
                <p:txBody>
                  <a:bodyPr/>
                  <a:lstStyle/>
                  <a:p>
                    <a:endParaRPr lang="en-US"/>
                  </a:p>
                </p:txBody>
              </p:sp>
              <p:sp>
                <p:nvSpPr>
                  <p:cNvPr id="19488" name="Line 39"/>
                  <p:cNvSpPr>
                    <a:spLocks noChangeShapeType="1"/>
                  </p:cNvSpPr>
                  <p:nvPr/>
                </p:nvSpPr>
                <p:spPr bwMode="auto">
                  <a:xfrm flipH="1">
                    <a:off x="2160" y="3463"/>
                    <a:ext cx="540" cy="540"/>
                  </a:xfrm>
                  <a:prstGeom prst="line">
                    <a:avLst/>
                  </a:prstGeom>
                  <a:noFill/>
                  <a:ln w="9525">
                    <a:solidFill>
                      <a:srgbClr val="000000"/>
                    </a:solidFill>
                    <a:round/>
                    <a:headEnd/>
                    <a:tailEnd/>
                  </a:ln>
                </p:spPr>
                <p:txBody>
                  <a:bodyPr/>
                  <a:lstStyle/>
                  <a:p>
                    <a:endParaRPr lang="en-US"/>
                  </a:p>
                </p:txBody>
              </p:sp>
              <p:sp>
                <p:nvSpPr>
                  <p:cNvPr id="19489" name="Line 40"/>
                  <p:cNvSpPr>
                    <a:spLocks noChangeShapeType="1"/>
                  </p:cNvSpPr>
                  <p:nvPr/>
                </p:nvSpPr>
                <p:spPr bwMode="auto">
                  <a:xfrm>
                    <a:off x="2700" y="3463"/>
                    <a:ext cx="540" cy="540"/>
                  </a:xfrm>
                  <a:prstGeom prst="line">
                    <a:avLst/>
                  </a:prstGeom>
                  <a:noFill/>
                  <a:ln w="9525">
                    <a:solidFill>
                      <a:srgbClr val="000000"/>
                    </a:solidFill>
                    <a:round/>
                    <a:headEnd/>
                    <a:tailEnd/>
                  </a:ln>
                </p:spPr>
                <p:txBody>
                  <a:bodyPr/>
                  <a:lstStyle/>
                  <a:p>
                    <a:endParaRPr lang="en-US"/>
                  </a:p>
                </p:txBody>
              </p:sp>
            </p:grpSp>
            <p:grpSp>
              <p:nvGrpSpPr>
                <p:cNvPr id="19467" name="Group 47"/>
                <p:cNvGrpSpPr>
                  <a:grpSpLocks/>
                </p:cNvGrpSpPr>
                <p:nvPr/>
              </p:nvGrpSpPr>
              <p:grpSpPr bwMode="auto">
                <a:xfrm>
                  <a:off x="4500" y="1663"/>
                  <a:ext cx="3240" cy="3478"/>
                  <a:chOff x="4500" y="1663"/>
                  <a:chExt cx="3240" cy="3478"/>
                </a:xfrm>
              </p:grpSpPr>
              <p:sp>
                <p:nvSpPr>
                  <p:cNvPr id="19475" name="Rectangle 48"/>
                  <p:cNvSpPr>
                    <a:spLocks noChangeArrowheads="1"/>
                  </p:cNvSpPr>
                  <p:nvPr/>
                </p:nvSpPr>
                <p:spPr bwMode="auto">
                  <a:xfrm>
                    <a:off x="4500" y="1663"/>
                    <a:ext cx="3240" cy="3478"/>
                  </a:xfrm>
                  <a:prstGeom prst="rect">
                    <a:avLst/>
                  </a:prstGeom>
                  <a:solidFill>
                    <a:srgbClr val="99CCFF"/>
                  </a:solidFill>
                  <a:ln w="9525">
                    <a:solidFill>
                      <a:srgbClr val="000000"/>
                    </a:solidFill>
                    <a:miter lim="800000"/>
                    <a:headEnd/>
                    <a:tailEnd/>
                  </a:ln>
                </p:spPr>
                <p:txBody>
                  <a:bodyPr/>
                  <a:lstStyle/>
                  <a:p>
                    <a:endParaRPr lang="en-US" dirty="0"/>
                  </a:p>
                </p:txBody>
              </p:sp>
              <p:sp>
                <p:nvSpPr>
                  <p:cNvPr id="19476" name="Oval 49"/>
                  <p:cNvSpPr>
                    <a:spLocks noChangeArrowheads="1"/>
                  </p:cNvSpPr>
                  <p:nvPr/>
                </p:nvSpPr>
                <p:spPr bwMode="auto">
                  <a:xfrm>
                    <a:off x="5040" y="1828"/>
                    <a:ext cx="2160" cy="720"/>
                  </a:xfrm>
                  <a:prstGeom prst="ellipse">
                    <a:avLst/>
                  </a:prstGeom>
                  <a:solidFill>
                    <a:srgbClr val="99CCFF"/>
                  </a:solidFill>
                  <a:ln w="9525">
                    <a:solidFill>
                      <a:srgbClr val="000000"/>
                    </a:solidFill>
                    <a:round/>
                    <a:headEnd/>
                    <a:tailEnd/>
                  </a:ln>
                </p:spPr>
                <p:txBody>
                  <a:bodyPr/>
                  <a:lstStyle/>
                  <a:p>
                    <a:pPr algn="ctr">
                      <a:spcAft>
                        <a:spcPts val="1000"/>
                      </a:spcAft>
                    </a:pPr>
                    <a:r>
                      <a:rPr lang="en-US" sz="2000" b="1" dirty="0">
                        <a:latin typeface="Calibri" pitchFamily="34" charset="0"/>
                      </a:rPr>
                      <a:t>Manage  Products</a:t>
                    </a:r>
                    <a:endParaRPr lang="en-US" sz="2000" dirty="0"/>
                  </a:p>
                </p:txBody>
              </p:sp>
              <p:sp>
                <p:nvSpPr>
                  <p:cNvPr id="19477" name="Oval 50"/>
                  <p:cNvSpPr>
                    <a:spLocks noChangeArrowheads="1"/>
                  </p:cNvSpPr>
                  <p:nvPr/>
                </p:nvSpPr>
                <p:spPr bwMode="auto">
                  <a:xfrm>
                    <a:off x="5040" y="2728"/>
                    <a:ext cx="2160" cy="720"/>
                  </a:xfrm>
                  <a:prstGeom prst="ellipse">
                    <a:avLst/>
                  </a:prstGeom>
                  <a:solidFill>
                    <a:srgbClr val="99CCFF"/>
                  </a:solidFill>
                  <a:ln w="9525">
                    <a:solidFill>
                      <a:srgbClr val="000000"/>
                    </a:solidFill>
                    <a:round/>
                    <a:headEnd/>
                    <a:tailEnd/>
                  </a:ln>
                </p:spPr>
                <p:txBody>
                  <a:bodyPr/>
                  <a:lstStyle/>
                  <a:p>
                    <a:pPr algn="ctr">
                      <a:spcAft>
                        <a:spcPts val="1000"/>
                      </a:spcAft>
                    </a:pPr>
                    <a:r>
                      <a:rPr lang="en-US" sz="2000" b="1" dirty="0">
                        <a:latin typeface="Calibri" pitchFamily="34" charset="0"/>
                      </a:rPr>
                      <a:t>Manage</a:t>
                    </a:r>
                  </a:p>
                  <a:p>
                    <a:pPr algn="ctr">
                      <a:spcAft>
                        <a:spcPts val="1000"/>
                      </a:spcAft>
                    </a:pPr>
                    <a:r>
                      <a:rPr lang="en-US" sz="2000" b="1" dirty="0">
                        <a:latin typeface="Calibri" pitchFamily="34" charset="0"/>
                      </a:rPr>
                      <a:t>Users</a:t>
                    </a:r>
                    <a:endParaRPr lang="en-US" sz="2000" dirty="0"/>
                  </a:p>
                </p:txBody>
              </p:sp>
              <p:sp>
                <p:nvSpPr>
                  <p:cNvPr id="19478" name="Oval 51"/>
                  <p:cNvSpPr>
                    <a:spLocks noChangeArrowheads="1"/>
                  </p:cNvSpPr>
                  <p:nvPr/>
                </p:nvSpPr>
                <p:spPr bwMode="auto">
                  <a:xfrm>
                    <a:off x="5220" y="3628"/>
                    <a:ext cx="1980" cy="691"/>
                  </a:xfrm>
                  <a:prstGeom prst="ellipse">
                    <a:avLst/>
                  </a:prstGeom>
                  <a:solidFill>
                    <a:srgbClr val="99CCFF"/>
                  </a:solidFill>
                  <a:ln w="9525">
                    <a:solidFill>
                      <a:srgbClr val="000000"/>
                    </a:solidFill>
                    <a:round/>
                    <a:headEnd/>
                    <a:tailEnd/>
                  </a:ln>
                </p:spPr>
                <p:txBody>
                  <a:bodyPr/>
                  <a:lstStyle/>
                  <a:p>
                    <a:pPr algn="ctr">
                      <a:spcAft>
                        <a:spcPts val="1000"/>
                      </a:spcAft>
                    </a:pPr>
                    <a:r>
                      <a:rPr lang="en-US" sz="2000" b="1" dirty="0">
                        <a:latin typeface="Calibri" pitchFamily="34" charset="0"/>
                      </a:rPr>
                      <a:t>Manage Booking</a:t>
                    </a:r>
                    <a:endParaRPr lang="en-US" sz="2000" dirty="0"/>
                  </a:p>
                </p:txBody>
              </p:sp>
              <p:sp>
                <p:nvSpPr>
                  <p:cNvPr id="19479" name="Oval 52"/>
                  <p:cNvSpPr>
                    <a:spLocks noChangeArrowheads="1"/>
                  </p:cNvSpPr>
                  <p:nvPr/>
                </p:nvSpPr>
                <p:spPr bwMode="auto">
                  <a:xfrm>
                    <a:off x="5147" y="4409"/>
                    <a:ext cx="2264" cy="599"/>
                  </a:xfrm>
                  <a:prstGeom prst="ellipse">
                    <a:avLst/>
                  </a:prstGeom>
                  <a:solidFill>
                    <a:srgbClr val="99CCFF"/>
                  </a:solidFill>
                  <a:ln w="9525">
                    <a:solidFill>
                      <a:srgbClr val="000000"/>
                    </a:solidFill>
                    <a:round/>
                    <a:headEnd/>
                    <a:tailEnd/>
                  </a:ln>
                </p:spPr>
                <p:txBody>
                  <a:bodyPr/>
                  <a:lstStyle/>
                  <a:p>
                    <a:pPr algn="ctr">
                      <a:spcAft>
                        <a:spcPts val="1000"/>
                      </a:spcAft>
                    </a:pPr>
                    <a:r>
                      <a:rPr lang="en-US" sz="2000" b="1" dirty="0">
                        <a:latin typeface="Calibri" pitchFamily="34" charset="0"/>
                      </a:rPr>
                      <a:t>Manage Feedback</a:t>
                    </a:r>
                    <a:endParaRPr lang="en-US" sz="2000" dirty="0"/>
                  </a:p>
                </p:txBody>
              </p:sp>
            </p:grpSp>
          </p:grpSp>
        </p:grpSp>
        <p:sp>
          <p:nvSpPr>
            <p:cNvPr id="10" name="TextBox 9">
              <a:extLst>
                <a:ext uri="{FF2B5EF4-FFF2-40B4-BE49-F238E27FC236}">
                  <a16:creationId xmlns:a16="http://schemas.microsoft.com/office/drawing/2014/main" id="{C4813D1D-174F-8DD5-CD28-5BC586C21798}"/>
                </a:ext>
              </a:extLst>
            </p:cNvPr>
            <p:cNvSpPr txBox="1"/>
            <p:nvPr/>
          </p:nvSpPr>
          <p:spPr>
            <a:xfrm>
              <a:off x="7163630" y="5240423"/>
              <a:ext cx="1322375" cy="369332"/>
            </a:xfrm>
            <a:prstGeom prst="rect">
              <a:avLst/>
            </a:prstGeom>
            <a:noFill/>
          </p:spPr>
          <p:txBody>
            <a:bodyPr wrap="square" rtlCol="0">
              <a:spAutoFit/>
            </a:bodyPr>
            <a:lstStyle/>
            <a:p>
              <a:pPr algn="ctr"/>
              <a:r>
                <a:rPr lang="en-IN" dirty="0"/>
                <a:t>System</a:t>
              </a:r>
            </a:p>
          </p:txBody>
        </p:sp>
        <p:sp>
          <p:nvSpPr>
            <p:cNvPr id="17" name="Line 33">
              <a:extLst>
                <a:ext uri="{FF2B5EF4-FFF2-40B4-BE49-F238E27FC236}">
                  <a16:creationId xmlns:a16="http://schemas.microsoft.com/office/drawing/2014/main" id="{1A1CAEC2-3950-F759-BC62-14C97236726B}"/>
                </a:ext>
              </a:extLst>
            </p:cNvPr>
            <p:cNvSpPr>
              <a:spLocks noChangeShapeType="1"/>
            </p:cNvSpPr>
            <p:nvPr/>
          </p:nvSpPr>
          <p:spPr bwMode="auto">
            <a:xfrm>
              <a:off x="7752288" y="2933999"/>
              <a:ext cx="0" cy="1318883"/>
            </a:xfrm>
            <a:prstGeom prst="line">
              <a:avLst/>
            </a:prstGeom>
            <a:noFill/>
            <a:ln w="9525">
              <a:solidFill>
                <a:srgbClr val="000000"/>
              </a:solidFill>
              <a:round/>
              <a:headEnd/>
              <a:tailEnd/>
            </a:ln>
          </p:spPr>
          <p:txBody>
            <a:bodyPr/>
            <a:lstStyle/>
            <a:p>
              <a:endParaRPr lang="en-US"/>
            </a:p>
          </p:txBody>
        </p:sp>
        <p:sp>
          <p:nvSpPr>
            <p:cNvPr id="18" name="Oval 36">
              <a:extLst>
                <a:ext uri="{FF2B5EF4-FFF2-40B4-BE49-F238E27FC236}">
                  <a16:creationId xmlns:a16="http://schemas.microsoft.com/office/drawing/2014/main" id="{54487028-2D6E-5F5D-DB8E-8F77454E11CA}"/>
                </a:ext>
              </a:extLst>
            </p:cNvPr>
            <p:cNvSpPr>
              <a:spLocks noChangeArrowheads="1"/>
            </p:cNvSpPr>
            <p:nvPr/>
          </p:nvSpPr>
          <p:spPr bwMode="auto">
            <a:xfrm>
              <a:off x="7423105" y="2262345"/>
              <a:ext cx="658365" cy="659442"/>
            </a:xfrm>
            <a:prstGeom prst="ellipse">
              <a:avLst/>
            </a:prstGeom>
            <a:solidFill>
              <a:srgbClr val="99CCFF"/>
            </a:solidFill>
            <a:ln w="9525">
              <a:solidFill>
                <a:srgbClr val="000000"/>
              </a:solidFill>
              <a:round/>
              <a:headEnd/>
              <a:tailEnd/>
            </a:ln>
          </p:spPr>
          <p:txBody>
            <a:bodyPr/>
            <a:lstStyle/>
            <a:p>
              <a:endParaRPr lang="en-US"/>
            </a:p>
          </p:txBody>
        </p:sp>
        <p:sp>
          <p:nvSpPr>
            <p:cNvPr id="19" name="Line 37">
              <a:extLst>
                <a:ext uri="{FF2B5EF4-FFF2-40B4-BE49-F238E27FC236}">
                  <a16:creationId xmlns:a16="http://schemas.microsoft.com/office/drawing/2014/main" id="{9490AF8C-1384-6F7C-0A65-8E50782853EE}"/>
                </a:ext>
              </a:extLst>
            </p:cNvPr>
            <p:cNvSpPr>
              <a:spLocks noChangeShapeType="1"/>
            </p:cNvSpPr>
            <p:nvPr/>
          </p:nvSpPr>
          <p:spPr bwMode="auto">
            <a:xfrm flipH="1">
              <a:off x="7258514" y="3153813"/>
              <a:ext cx="493774" cy="659442"/>
            </a:xfrm>
            <a:prstGeom prst="line">
              <a:avLst/>
            </a:prstGeom>
            <a:noFill/>
            <a:ln w="9525">
              <a:solidFill>
                <a:srgbClr val="000000"/>
              </a:solidFill>
              <a:round/>
              <a:headEnd/>
              <a:tailEnd/>
            </a:ln>
          </p:spPr>
          <p:txBody>
            <a:bodyPr/>
            <a:lstStyle/>
            <a:p>
              <a:endParaRPr lang="en-US"/>
            </a:p>
          </p:txBody>
        </p:sp>
        <p:sp>
          <p:nvSpPr>
            <p:cNvPr id="20" name="Line 38">
              <a:extLst>
                <a:ext uri="{FF2B5EF4-FFF2-40B4-BE49-F238E27FC236}">
                  <a16:creationId xmlns:a16="http://schemas.microsoft.com/office/drawing/2014/main" id="{CB22B828-E8AD-9473-9B20-54F68F5CE2EB}"/>
                </a:ext>
              </a:extLst>
            </p:cNvPr>
            <p:cNvSpPr>
              <a:spLocks noChangeShapeType="1"/>
            </p:cNvSpPr>
            <p:nvPr/>
          </p:nvSpPr>
          <p:spPr bwMode="auto">
            <a:xfrm>
              <a:off x="7752288" y="3153813"/>
              <a:ext cx="493774" cy="659442"/>
            </a:xfrm>
            <a:prstGeom prst="line">
              <a:avLst/>
            </a:prstGeom>
            <a:noFill/>
            <a:ln w="9525">
              <a:solidFill>
                <a:srgbClr val="000000"/>
              </a:solidFill>
              <a:round/>
              <a:headEnd/>
              <a:tailEnd/>
            </a:ln>
          </p:spPr>
          <p:txBody>
            <a:bodyPr/>
            <a:lstStyle/>
            <a:p>
              <a:endParaRPr lang="en-US"/>
            </a:p>
          </p:txBody>
        </p:sp>
        <p:sp>
          <p:nvSpPr>
            <p:cNvPr id="21" name="Line 39">
              <a:extLst>
                <a:ext uri="{FF2B5EF4-FFF2-40B4-BE49-F238E27FC236}">
                  <a16:creationId xmlns:a16="http://schemas.microsoft.com/office/drawing/2014/main" id="{A5A087F5-3761-FBBA-9119-E506DF95B092}"/>
                </a:ext>
              </a:extLst>
            </p:cNvPr>
            <p:cNvSpPr>
              <a:spLocks noChangeShapeType="1"/>
            </p:cNvSpPr>
            <p:nvPr/>
          </p:nvSpPr>
          <p:spPr bwMode="auto">
            <a:xfrm flipH="1">
              <a:off x="7258514" y="4252882"/>
              <a:ext cx="493774" cy="659442"/>
            </a:xfrm>
            <a:prstGeom prst="line">
              <a:avLst/>
            </a:prstGeom>
            <a:noFill/>
            <a:ln w="9525">
              <a:solidFill>
                <a:srgbClr val="000000"/>
              </a:solidFill>
              <a:round/>
              <a:headEnd/>
              <a:tailEnd/>
            </a:ln>
          </p:spPr>
          <p:txBody>
            <a:bodyPr/>
            <a:lstStyle/>
            <a:p>
              <a:endParaRPr lang="en-US"/>
            </a:p>
          </p:txBody>
        </p:sp>
        <p:sp>
          <p:nvSpPr>
            <p:cNvPr id="22" name="Line 40">
              <a:extLst>
                <a:ext uri="{FF2B5EF4-FFF2-40B4-BE49-F238E27FC236}">
                  <a16:creationId xmlns:a16="http://schemas.microsoft.com/office/drawing/2014/main" id="{B4423105-CF93-66E2-11A3-4DAE3EF93153}"/>
                </a:ext>
              </a:extLst>
            </p:cNvPr>
            <p:cNvSpPr>
              <a:spLocks noChangeShapeType="1"/>
            </p:cNvSpPr>
            <p:nvPr/>
          </p:nvSpPr>
          <p:spPr bwMode="auto">
            <a:xfrm>
              <a:off x="7752288" y="4252882"/>
              <a:ext cx="493774" cy="659442"/>
            </a:xfrm>
            <a:prstGeom prst="line">
              <a:avLst/>
            </a:prstGeom>
            <a:noFill/>
            <a:ln w="9525">
              <a:solidFill>
                <a:srgbClr val="000000"/>
              </a:solidFill>
              <a:round/>
              <a:headEnd/>
              <a:tailEnd/>
            </a:ln>
          </p:spPr>
          <p:txBody>
            <a:bodyPr/>
            <a:lstStyle/>
            <a:p>
              <a:endParaRPr lang="en-US"/>
            </a:p>
          </p:txBody>
        </p:sp>
      </p:grpSp>
      <p:cxnSp>
        <p:nvCxnSpPr>
          <p:cNvPr id="3" name="Straight Connector 2">
            <a:extLst>
              <a:ext uri="{FF2B5EF4-FFF2-40B4-BE49-F238E27FC236}">
                <a16:creationId xmlns:a16="http://schemas.microsoft.com/office/drawing/2014/main" id="{F1966C32-FD57-6C83-7EEB-63A943EADD90}"/>
              </a:ext>
            </a:extLst>
          </p:cNvPr>
          <p:cNvCxnSpPr>
            <a:cxnSpLocks/>
            <a:stCxn id="19476" idx="6"/>
          </p:cNvCxnSpPr>
          <p:nvPr/>
        </p:nvCxnSpPr>
        <p:spPr>
          <a:xfrm>
            <a:off x="5595643" y="2346199"/>
            <a:ext cx="1712661" cy="938785"/>
          </a:xfrm>
          <a:prstGeom prst="line">
            <a:avLst/>
          </a:prstGeom>
        </p:spPr>
        <p:style>
          <a:lnRef idx="1">
            <a:schemeClr val="dk1"/>
          </a:lnRef>
          <a:fillRef idx="0">
            <a:schemeClr val="dk1"/>
          </a:fillRef>
          <a:effectRef idx="0">
            <a:schemeClr val="dk1"/>
          </a:effectRef>
          <a:fontRef idx="minor">
            <a:schemeClr val="tx1"/>
          </a:fontRef>
        </p:style>
      </p:cxnSp>
      <p:cxnSp>
        <p:nvCxnSpPr>
          <p:cNvPr id="6" name="Straight Connector 5">
            <a:extLst>
              <a:ext uri="{FF2B5EF4-FFF2-40B4-BE49-F238E27FC236}">
                <a16:creationId xmlns:a16="http://schemas.microsoft.com/office/drawing/2014/main" id="{86D2DBE7-E312-BB4C-5D19-F3E2DDEE9E38}"/>
              </a:ext>
            </a:extLst>
          </p:cNvPr>
          <p:cNvCxnSpPr>
            <a:cxnSpLocks/>
          </p:cNvCxnSpPr>
          <p:nvPr/>
        </p:nvCxnSpPr>
        <p:spPr>
          <a:xfrm>
            <a:off x="5551934" y="3556449"/>
            <a:ext cx="1751373" cy="93346"/>
          </a:xfrm>
          <a:prstGeom prst="line">
            <a:avLst/>
          </a:prstGeom>
        </p:spPr>
        <p:style>
          <a:lnRef idx="1">
            <a:schemeClr val="dk1"/>
          </a:lnRef>
          <a:fillRef idx="0">
            <a:schemeClr val="dk1"/>
          </a:fillRef>
          <a:effectRef idx="0">
            <a:schemeClr val="dk1"/>
          </a:effectRef>
          <a:fontRef idx="minor">
            <a:schemeClr val="tx1"/>
          </a:fontRef>
        </p:style>
      </p:cxnSp>
      <p:cxnSp>
        <p:nvCxnSpPr>
          <p:cNvPr id="7" name="Straight Connector 6">
            <a:extLst>
              <a:ext uri="{FF2B5EF4-FFF2-40B4-BE49-F238E27FC236}">
                <a16:creationId xmlns:a16="http://schemas.microsoft.com/office/drawing/2014/main" id="{0879CBBC-37B1-6B6A-2627-92F2DEFA7A78}"/>
              </a:ext>
            </a:extLst>
          </p:cNvPr>
          <p:cNvCxnSpPr>
            <a:cxnSpLocks/>
          </p:cNvCxnSpPr>
          <p:nvPr/>
        </p:nvCxnSpPr>
        <p:spPr>
          <a:xfrm flipV="1">
            <a:off x="5545624" y="3981882"/>
            <a:ext cx="1915080" cy="727211"/>
          </a:xfrm>
          <a:prstGeom prst="line">
            <a:avLst/>
          </a:prstGeom>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6DE2ACC3-7B3D-46CD-5EE6-BDC37E3CF8A2}"/>
              </a:ext>
            </a:extLst>
          </p:cNvPr>
          <p:cNvCxnSpPr>
            <a:cxnSpLocks/>
          </p:cNvCxnSpPr>
          <p:nvPr/>
        </p:nvCxnSpPr>
        <p:spPr>
          <a:xfrm flipV="1">
            <a:off x="5807317" y="4558173"/>
            <a:ext cx="1500987" cy="1172761"/>
          </a:xfrm>
          <a:prstGeom prst="line">
            <a:avLst/>
          </a:prstGeom>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1CF8351C-4F09-F8AE-1B5C-0AE37D8AFA38}"/>
              </a:ext>
            </a:extLst>
          </p:cNvPr>
          <p:cNvCxnSpPr>
            <a:cxnSpLocks/>
            <a:endCxn id="19478" idx="2"/>
          </p:cNvCxnSpPr>
          <p:nvPr/>
        </p:nvCxnSpPr>
        <p:spPr>
          <a:xfrm>
            <a:off x="1890989" y="4079443"/>
            <a:ext cx="1718333" cy="706580"/>
          </a:xfrm>
          <a:prstGeom prst="line">
            <a:avLst/>
          </a:prstGeom>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6FEE9E55-B62C-C34A-5E03-D96A7344BBA4}"/>
              </a:ext>
            </a:extLst>
          </p:cNvPr>
          <p:cNvCxnSpPr>
            <a:cxnSpLocks/>
            <a:endCxn id="19476" idx="2"/>
          </p:cNvCxnSpPr>
          <p:nvPr/>
        </p:nvCxnSpPr>
        <p:spPr>
          <a:xfrm flipV="1">
            <a:off x="1835696" y="2346199"/>
            <a:ext cx="1593051" cy="968454"/>
          </a:xfrm>
          <a:prstGeom prst="line">
            <a:avLst/>
          </a:prstGeom>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92B1393F-E2FA-D357-F040-D3064C1BCA5A}"/>
              </a:ext>
            </a:extLst>
          </p:cNvPr>
          <p:cNvCxnSpPr>
            <a:cxnSpLocks/>
            <a:endCxn id="19479" idx="2"/>
          </p:cNvCxnSpPr>
          <p:nvPr/>
        </p:nvCxnSpPr>
        <p:spPr>
          <a:xfrm>
            <a:off x="1819635" y="4489811"/>
            <a:ext cx="1716454" cy="1300565"/>
          </a:xfrm>
          <a:prstGeom prst="line">
            <a:avLst/>
          </a:prstGeom>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DB735F79-A997-A6A8-01A3-F5D58B6B3606}"/>
              </a:ext>
            </a:extLst>
          </p:cNvPr>
          <p:cNvCxnSpPr>
            <a:cxnSpLocks/>
            <a:endCxn id="19477" idx="2"/>
          </p:cNvCxnSpPr>
          <p:nvPr/>
        </p:nvCxnSpPr>
        <p:spPr>
          <a:xfrm flipV="1">
            <a:off x="1959563" y="3576018"/>
            <a:ext cx="1469184" cy="93057"/>
          </a:xfrm>
          <a:prstGeom prst="line">
            <a:avLst/>
          </a:prstGeom>
        </p:spPr>
        <p:style>
          <a:lnRef idx="1">
            <a:schemeClr val="dk1"/>
          </a:lnRef>
          <a:fillRef idx="0">
            <a:schemeClr val="dk1"/>
          </a:fillRef>
          <a:effectRef idx="0">
            <a:schemeClr val="dk1"/>
          </a:effectRef>
          <a:fontRef idx="minor">
            <a:schemeClr val="tx1"/>
          </a:fontRef>
        </p:style>
      </p:cxn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7584" y="620688"/>
            <a:ext cx="8003232" cy="767556"/>
          </a:xfrm>
        </p:spPr>
        <p:txBody>
          <a:bodyPr>
            <a:normAutofit fontScale="90000"/>
          </a:bodyPr>
          <a:lstStyle/>
          <a:p>
            <a:pPr eaLnBrk="1" fontAlgn="auto" hangingPunct="1">
              <a:spcAft>
                <a:spcPts val="0"/>
              </a:spcAft>
              <a:defRPr/>
            </a:pPr>
            <a:r>
              <a:rPr lang="en-US" b="1" dirty="0"/>
              <a:t>Introduction</a:t>
            </a:r>
            <a:br>
              <a:rPr lang="en-IN" dirty="0"/>
            </a:br>
            <a:endParaRPr lang="en-IN" dirty="0"/>
          </a:p>
        </p:txBody>
      </p:sp>
      <p:sp>
        <p:nvSpPr>
          <p:cNvPr id="5" name="Content Placeholder 4">
            <a:extLst>
              <a:ext uri="{FF2B5EF4-FFF2-40B4-BE49-F238E27FC236}">
                <a16:creationId xmlns:a16="http://schemas.microsoft.com/office/drawing/2014/main" id="{673F47A6-92D8-6AFD-D059-0EA36B2211B6}"/>
              </a:ext>
            </a:extLst>
          </p:cNvPr>
          <p:cNvSpPr>
            <a:spLocks noGrp="1"/>
          </p:cNvSpPr>
          <p:nvPr>
            <p:ph idx="1"/>
          </p:nvPr>
        </p:nvSpPr>
        <p:spPr>
          <a:xfrm>
            <a:off x="594360" y="1916832"/>
            <a:ext cx="7955280" cy="3816424"/>
          </a:xfrm>
        </p:spPr>
        <p:txBody>
          <a:bodyPr>
            <a:noAutofit/>
          </a:bodyPr>
          <a:lstStyle/>
          <a:p>
            <a:pPr>
              <a:lnSpc>
                <a:spcPct val="107000"/>
              </a:lnSpc>
              <a:spcAft>
                <a:spcPts val="800"/>
              </a:spcAft>
            </a:pPr>
            <a:r>
              <a:rPr lang="en-IN" sz="2000" dirty="0">
                <a:effectLst/>
                <a:ea typeface="Calibri" panose="020F0502020204030204" pitchFamily="34" charset="0"/>
                <a:cs typeface="Times New Roman" panose="02020603050405020304" pitchFamily="18" charset="0"/>
              </a:rPr>
              <a:t>The </a:t>
            </a:r>
            <a:r>
              <a:rPr lang="en-IN" sz="2000" dirty="0" err="1">
                <a:effectLst/>
                <a:ea typeface="Calibri" panose="020F0502020204030204" pitchFamily="34" charset="0"/>
                <a:cs typeface="Times New Roman" panose="02020603050405020304" pitchFamily="18" charset="0"/>
              </a:rPr>
              <a:t>DessertDeck</a:t>
            </a:r>
            <a:r>
              <a:rPr lang="en-IN" sz="2000" dirty="0">
                <a:effectLst/>
                <a:ea typeface="Calibri" panose="020F0502020204030204" pitchFamily="34" charset="0"/>
                <a:cs typeface="Times New Roman" panose="02020603050405020304" pitchFamily="18" charset="0"/>
              </a:rPr>
              <a:t> (Sweet Shop Management) system is a comprehensive web application designed to manage an online Sweet Shop.</a:t>
            </a:r>
          </a:p>
          <a:p>
            <a:pPr>
              <a:lnSpc>
                <a:spcPct val="107000"/>
              </a:lnSpc>
              <a:spcAft>
                <a:spcPts val="800"/>
              </a:spcAft>
            </a:pPr>
            <a:r>
              <a:rPr lang="en-IN" sz="2000" dirty="0">
                <a:effectLst/>
                <a:ea typeface="Calibri" panose="020F0502020204030204" pitchFamily="34" charset="0"/>
                <a:cs typeface="Times New Roman" panose="02020603050405020304" pitchFamily="18" charset="0"/>
              </a:rPr>
              <a:t> It allows customers to browse and purchase a variety of sweets, while providing an interface for administrators to manage products, orders, and customer information. </a:t>
            </a:r>
          </a:p>
          <a:p>
            <a:pPr>
              <a:lnSpc>
                <a:spcPct val="107000"/>
              </a:lnSpc>
              <a:spcAft>
                <a:spcPts val="800"/>
              </a:spcAft>
            </a:pPr>
            <a:r>
              <a:rPr lang="en-IN" sz="2000" dirty="0">
                <a:effectLst/>
                <a:ea typeface="Calibri" panose="020F0502020204030204" pitchFamily="34" charset="0"/>
                <a:cs typeface="Times New Roman" panose="02020603050405020304" pitchFamily="18" charset="0"/>
              </a:rPr>
              <a:t>The web- application is built using Django, Python web framework.</a:t>
            </a:r>
            <a:endParaRPr lang="en-IN" sz="1800" dirty="0">
              <a:effectLst/>
              <a:ea typeface="Calibri" panose="020F0502020204030204" pitchFamily="34" charset="0"/>
              <a:cs typeface="Times New Roman" panose="02020603050405020304" pitchFamily="18" charset="0"/>
            </a:endParaRPr>
          </a:p>
          <a:p>
            <a:endParaRPr lang="en-IN" sz="1800" dirty="0">
              <a:latin typeface="Aptos" panose="020B00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ox(in)">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46"/>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p>
        </p:txBody>
      </p:sp>
      <p:sp>
        <p:nvSpPr>
          <p:cNvPr id="20483" name="Title 4"/>
          <p:cNvSpPr>
            <a:spLocks noGrp="1"/>
          </p:cNvSpPr>
          <p:nvPr>
            <p:ph type="title"/>
          </p:nvPr>
        </p:nvSpPr>
        <p:spPr>
          <a:xfrm>
            <a:off x="457200" y="357188"/>
            <a:ext cx="8229600" cy="1000125"/>
          </a:xfrm>
        </p:spPr>
        <p:txBody>
          <a:bodyPr/>
          <a:lstStyle/>
          <a:p>
            <a:r>
              <a:rPr lang="en-US" b="1" dirty="0"/>
              <a:t>USE CASE DIAGRAM</a:t>
            </a:r>
            <a:r>
              <a:rPr lang="en-US" sz="2800" b="1" dirty="0"/>
              <a:t>(User)</a:t>
            </a:r>
            <a:endParaRPr lang="en-US" dirty="0"/>
          </a:p>
        </p:txBody>
      </p:sp>
      <p:grpSp>
        <p:nvGrpSpPr>
          <p:cNvPr id="23" name="Group 22">
            <a:extLst>
              <a:ext uri="{FF2B5EF4-FFF2-40B4-BE49-F238E27FC236}">
                <a16:creationId xmlns:a16="http://schemas.microsoft.com/office/drawing/2014/main" id="{44E3F9D6-764F-BD83-A28D-B7A8410AF155}"/>
              </a:ext>
            </a:extLst>
          </p:cNvPr>
          <p:cNvGrpSpPr/>
          <p:nvPr/>
        </p:nvGrpSpPr>
        <p:grpSpPr>
          <a:xfrm>
            <a:off x="637650" y="1714500"/>
            <a:ext cx="8105770" cy="4624182"/>
            <a:chOff x="637650" y="1714500"/>
            <a:chExt cx="8105770" cy="4624182"/>
          </a:xfrm>
        </p:grpSpPr>
        <p:grpSp>
          <p:nvGrpSpPr>
            <p:cNvPr id="20484" name="Group 33"/>
            <p:cNvGrpSpPr>
              <a:grpSpLocks/>
            </p:cNvGrpSpPr>
            <p:nvPr/>
          </p:nvGrpSpPr>
          <p:grpSpPr bwMode="auto">
            <a:xfrm>
              <a:off x="637650" y="1714500"/>
              <a:ext cx="8105770" cy="4624182"/>
              <a:chOff x="2400" y="6765"/>
              <a:chExt cx="8035" cy="3341"/>
            </a:xfrm>
          </p:grpSpPr>
          <p:grpSp>
            <p:nvGrpSpPr>
              <p:cNvPr id="20487" name="Group 34"/>
              <p:cNvGrpSpPr>
                <a:grpSpLocks/>
              </p:cNvGrpSpPr>
              <p:nvPr/>
            </p:nvGrpSpPr>
            <p:grpSpPr bwMode="auto">
              <a:xfrm>
                <a:off x="2400" y="6945"/>
                <a:ext cx="1080" cy="2160"/>
                <a:chOff x="2400" y="6945"/>
                <a:chExt cx="1080" cy="2160"/>
              </a:xfrm>
            </p:grpSpPr>
            <p:sp>
              <p:nvSpPr>
                <p:cNvPr id="20509" name="Oval 35"/>
                <p:cNvSpPr>
                  <a:spLocks noChangeArrowheads="1"/>
                </p:cNvSpPr>
                <p:nvPr/>
              </p:nvSpPr>
              <p:spPr bwMode="auto">
                <a:xfrm>
                  <a:off x="2580" y="6945"/>
                  <a:ext cx="720" cy="540"/>
                </a:xfrm>
                <a:prstGeom prst="ellipse">
                  <a:avLst/>
                </a:prstGeom>
                <a:solidFill>
                  <a:srgbClr val="99CCFF"/>
                </a:solidFill>
                <a:ln w="9525">
                  <a:solidFill>
                    <a:srgbClr val="000000"/>
                  </a:solidFill>
                  <a:round/>
                  <a:headEnd/>
                  <a:tailEnd/>
                </a:ln>
              </p:spPr>
              <p:txBody>
                <a:bodyPr/>
                <a:lstStyle/>
                <a:p>
                  <a:endParaRPr lang="en-US" dirty="0"/>
                </a:p>
              </p:txBody>
            </p:sp>
            <p:sp>
              <p:nvSpPr>
                <p:cNvPr id="20510" name="Line 36"/>
                <p:cNvSpPr>
                  <a:spLocks noChangeShapeType="1"/>
                </p:cNvSpPr>
                <p:nvPr/>
              </p:nvSpPr>
              <p:spPr bwMode="auto">
                <a:xfrm>
                  <a:off x="2940" y="7485"/>
                  <a:ext cx="0" cy="1080"/>
                </a:xfrm>
                <a:prstGeom prst="line">
                  <a:avLst/>
                </a:prstGeom>
                <a:noFill/>
                <a:ln w="9525">
                  <a:solidFill>
                    <a:srgbClr val="000000"/>
                  </a:solidFill>
                  <a:round/>
                  <a:headEnd/>
                  <a:tailEnd/>
                </a:ln>
              </p:spPr>
              <p:txBody>
                <a:bodyPr/>
                <a:lstStyle/>
                <a:p>
                  <a:endParaRPr lang="en-US"/>
                </a:p>
              </p:txBody>
            </p:sp>
            <p:sp>
              <p:nvSpPr>
                <p:cNvPr id="20511" name="Line 37"/>
                <p:cNvSpPr>
                  <a:spLocks noChangeShapeType="1"/>
                </p:cNvSpPr>
                <p:nvPr/>
              </p:nvSpPr>
              <p:spPr bwMode="auto">
                <a:xfrm flipH="1">
                  <a:off x="2400" y="7665"/>
                  <a:ext cx="540" cy="540"/>
                </a:xfrm>
                <a:prstGeom prst="line">
                  <a:avLst/>
                </a:prstGeom>
                <a:noFill/>
                <a:ln w="9525">
                  <a:solidFill>
                    <a:srgbClr val="000000"/>
                  </a:solidFill>
                  <a:round/>
                  <a:headEnd/>
                  <a:tailEnd/>
                </a:ln>
              </p:spPr>
              <p:txBody>
                <a:bodyPr/>
                <a:lstStyle/>
                <a:p>
                  <a:endParaRPr lang="en-US"/>
                </a:p>
              </p:txBody>
            </p:sp>
            <p:sp>
              <p:nvSpPr>
                <p:cNvPr id="20512" name="Line 38"/>
                <p:cNvSpPr>
                  <a:spLocks noChangeShapeType="1"/>
                </p:cNvSpPr>
                <p:nvPr/>
              </p:nvSpPr>
              <p:spPr bwMode="auto">
                <a:xfrm>
                  <a:off x="2940" y="7665"/>
                  <a:ext cx="540" cy="540"/>
                </a:xfrm>
                <a:prstGeom prst="line">
                  <a:avLst/>
                </a:prstGeom>
                <a:noFill/>
                <a:ln w="9525">
                  <a:solidFill>
                    <a:srgbClr val="000000"/>
                  </a:solidFill>
                  <a:round/>
                  <a:headEnd/>
                  <a:tailEnd/>
                </a:ln>
              </p:spPr>
              <p:txBody>
                <a:bodyPr/>
                <a:lstStyle/>
                <a:p>
                  <a:endParaRPr lang="en-US"/>
                </a:p>
              </p:txBody>
            </p:sp>
            <p:sp>
              <p:nvSpPr>
                <p:cNvPr id="20513" name="Line 39"/>
                <p:cNvSpPr>
                  <a:spLocks noChangeShapeType="1"/>
                </p:cNvSpPr>
                <p:nvPr/>
              </p:nvSpPr>
              <p:spPr bwMode="auto">
                <a:xfrm flipH="1">
                  <a:off x="2400" y="8565"/>
                  <a:ext cx="540" cy="540"/>
                </a:xfrm>
                <a:prstGeom prst="line">
                  <a:avLst/>
                </a:prstGeom>
                <a:noFill/>
                <a:ln w="9525">
                  <a:solidFill>
                    <a:srgbClr val="000000"/>
                  </a:solidFill>
                  <a:round/>
                  <a:headEnd/>
                  <a:tailEnd/>
                </a:ln>
              </p:spPr>
              <p:txBody>
                <a:bodyPr/>
                <a:lstStyle/>
                <a:p>
                  <a:endParaRPr lang="en-US"/>
                </a:p>
              </p:txBody>
            </p:sp>
            <p:sp>
              <p:nvSpPr>
                <p:cNvPr id="20514" name="Line 40"/>
                <p:cNvSpPr>
                  <a:spLocks noChangeShapeType="1"/>
                </p:cNvSpPr>
                <p:nvPr/>
              </p:nvSpPr>
              <p:spPr bwMode="auto">
                <a:xfrm>
                  <a:off x="2940" y="8565"/>
                  <a:ext cx="540" cy="540"/>
                </a:xfrm>
                <a:prstGeom prst="line">
                  <a:avLst/>
                </a:prstGeom>
                <a:noFill/>
                <a:ln w="9525">
                  <a:solidFill>
                    <a:srgbClr val="000000"/>
                  </a:solidFill>
                  <a:round/>
                  <a:headEnd/>
                  <a:tailEnd/>
                </a:ln>
              </p:spPr>
              <p:txBody>
                <a:bodyPr/>
                <a:lstStyle/>
                <a:p>
                  <a:endParaRPr lang="en-US"/>
                </a:p>
              </p:txBody>
            </p:sp>
          </p:grpSp>
          <p:grpSp>
            <p:nvGrpSpPr>
              <p:cNvPr id="20488" name="Group 41"/>
              <p:cNvGrpSpPr>
                <a:grpSpLocks/>
              </p:cNvGrpSpPr>
              <p:nvPr/>
            </p:nvGrpSpPr>
            <p:grpSpPr bwMode="auto">
              <a:xfrm>
                <a:off x="9355" y="6945"/>
                <a:ext cx="1080" cy="2160"/>
                <a:chOff x="9355" y="6945"/>
                <a:chExt cx="1080" cy="2160"/>
              </a:xfrm>
            </p:grpSpPr>
            <p:sp>
              <p:nvSpPr>
                <p:cNvPr id="20503" name="Oval 42"/>
                <p:cNvSpPr>
                  <a:spLocks noChangeArrowheads="1"/>
                </p:cNvSpPr>
                <p:nvPr/>
              </p:nvSpPr>
              <p:spPr bwMode="auto">
                <a:xfrm>
                  <a:off x="9535" y="6945"/>
                  <a:ext cx="720" cy="540"/>
                </a:xfrm>
                <a:prstGeom prst="ellipse">
                  <a:avLst/>
                </a:prstGeom>
                <a:solidFill>
                  <a:srgbClr val="99CCFF"/>
                </a:solidFill>
                <a:ln w="9525">
                  <a:solidFill>
                    <a:srgbClr val="000000"/>
                  </a:solidFill>
                  <a:round/>
                  <a:headEnd/>
                  <a:tailEnd/>
                </a:ln>
              </p:spPr>
              <p:txBody>
                <a:bodyPr/>
                <a:lstStyle/>
                <a:p>
                  <a:endParaRPr lang="en-US" dirty="0"/>
                </a:p>
              </p:txBody>
            </p:sp>
            <p:sp>
              <p:nvSpPr>
                <p:cNvPr id="20504" name="Line 43"/>
                <p:cNvSpPr>
                  <a:spLocks noChangeShapeType="1"/>
                </p:cNvSpPr>
                <p:nvPr/>
              </p:nvSpPr>
              <p:spPr bwMode="auto">
                <a:xfrm>
                  <a:off x="9895" y="7485"/>
                  <a:ext cx="0" cy="1080"/>
                </a:xfrm>
                <a:prstGeom prst="line">
                  <a:avLst/>
                </a:prstGeom>
                <a:noFill/>
                <a:ln w="9525">
                  <a:solidFill>
                    <a:srgbClr val="000000"/>
                  </a:solidFill>
                  <a:round/>
                  <a:headEnd/>
                  <a:tailEnd/>
                </a:ln>
              </p:spPr>
              <p:txBody>
                <a:bodyPr/>
                <a:lstStyle/>
                <a:p>
                  <a:endParaRPr lang="en-US"/>
                </a:p>
              </p:txBody>
            </p:sp>
            <p:sp>
              <p:nvSpPr>
                <p:cNvPr id="20505" name="Line 44"/>
                <p:cNvSpPr>
                  <a:spLocks noChangeShapeType="1"/>
                </p:cNvSpPr>
                <p:nvPr/>
              </p:nvSpPr>
              <p:spPr bwMode="auto">
                <a:xfrm>
                  <a:off x="9895" y="7665"/>
                  <a:ext cx="540" cy="540"/>
                </a:xfrm>
                <a:prstGeom prst="line">
                  <a:avLst/>
                </a:prstGeom>
                <a:noFill/>
                <a:ln w="9525">
                  <a:solidFill>
                    <a:srgbClr val="000000"/>
                  </a:solidFill>
                  <a:round/>
                  <a:headEnd/>
                  <a:tailEnd/>
                </a:ln>
              </p:spPr>
              <p:txBody>
                <a:bodyPr/>
                <a:lstStyle/>
                <a:p>
                  <a:endParaRPr lang="en-US"/>
                </a:p>
              </p:txBody>
            </p:sp>
            <p:sp>
              <p:nvSpPr>
                <p:cNvPr id="20506" name="Line 45"/>
                <p:cNvSpPr>
                  <a:spLocks noChangeShapeType="1"/>
                </p:cNvSpPr>
                <p:nvPr/>
              </p:nvSpPr>
              <p:spPr bwMode="auto">
                <a:xfrm flipH="1">
                  <a:off x="9355" y="7665"/>
                  <a:ext cx="540" cy="540"/>
                </a:xfrm>
                <a:prstGeom prst="line">
                  <a:avLst/>
                </a:prstGeom>
                <a:noFill/>
                <a:ln w="9525">
                  <a:solidFill>
                    <a:srgbClr val="000000"/>
                  </a:solidFill>
                  <a:round/>
                  <a:headEnd/>
                  <a:tailEnd/>
                </a:ln>
              </p:spPr>
              <p:txBody>
                <a:bodyPr/>
                <a:lstStyle/>
                <a:p>
                  <a:endParaRPr lang="en-US"/>
                </a:p>
              </p:txBody>
            </p:sp>
            <p:sp>
              <p:nvSpPr>
                <p:cNvPr id="20507" name="Line 46"/>
                <p:cNvSpPr>
                  <a:spLocks noChangeShapeType="1"/>
                </p:cNvSpPr>
                <p:nvPr/>
              </p:nvSpPr>
              <p:spPr bwMode="auto">
                <a:xfrm flipH="1">
                  <a:off x="9355" y="8565"/>
                  <a:ext cx="540" cy="540"/>
                </a:xfrm>
                <a:prstGeom prst="line">
                  <a:avLst/>
                </a:prstGeom>
                <a:noFill/>
                <a:ln w="9525">
                  <a:solidFill>
                    <a:srgbClr val="000000"/>
                  </a:solidFill>
                  <a:round/>
                  <a:headEnd/>
                  <a:tailEnd/>
                </a:ln>
              </p:spPr>
              <p:txBody>
                <a:bodyPr/>
                <a:lstStyle/>
                <a:p>
                  <a:endParaRPr lang="en-US"/>
                </a:p>
              </p:txBody>
            </p:sp>
            <p:sp>
              <p:nvSpPr>
                <p:cNvPr id="20508" name="Line 47"/>
                <p:cNvSpPr>
                  <a:spLocks noChangeShapeType="1"/>
                </p:cNvSpPr>
                <p:nvPr/>
              </p:nvSpPr>
              <p:spPr bwMode="auto">
                <a:xfrm>
                  <a:off x="9895" y="8565"/>
                  <a:ext cx="540" cy="540"/>
                </a:xfrm>
                <a:prstGeom prst="line">
                  <a:avLst/>
                </a:prstGeom>
                <a:noFill/>
                <a:ln w="9525">
                  <a:solidFill>
                    <a:srgbClr val="000000"/>
                  </a:solidFill>
                  <a:round/>
                  <a:headEnd/>
                  <a:tailEnd/>
                </a:ln>
              </p:spPr>
              <p:txBody>
                <a:bodyPr/>
                <a:lstStyle/>
                <a:p>
                  <a:endParaRPr lang="en-US"/>
                </a:p>
              </p:txBody>
            </p:sp>
          </p:grpSp>
          <p:grpSp>
            <p:nvGrpSpPr>
              <p:cNvPr id="20496" name="Group 55"/>
              <p:cNvGrpSpPr>
                <a:grpSpLocks/>
              </p:cNvGrpSpPr>
              <p:nvPr/>
            </p:nvGrpSpPr>
            <p:grpSpPr bwMode="auto">
              <a:xfrm>
                <a:off x="4860" y="6765"/>
                <a:ext cx="3240" cy="3341"/>
                <a:chOff x="4155" y="9238"/>
                <a:chExt cx="3240" cy="3884"/>
              </a:xfrm>
            </p:grpSpPr>
            <p:sp>
              <p:nvSpPr>
                <p:cNvPr id="20499" name="Rectangle 56"/>
                <p:cNvSpPr>
                  <a:spLocks noChangeArrowheads="1"/>
                </p:cNvSpPr>
                <p:nvPr/>
              </p:nvSpPr>
              <p:spPr bwMode="auto">
                <a:xfrm>
                  <a:off x="4155" y="9238"/>
                  <a:ext cx="3240" cy="3884"/>
                </a:xfrm>
                <a:prstGeom prst="rect">
                  <a:avLst/>
                </a:prstGeom>
                <a:solidFill>
                  <a:srgbClr val="99CCFF"/>
                </a:solidFill>
                <a:ln w="9525">
                  <a:solidFill>
                    <a:srgbClr val="000000"/>
                  </a:solidFill>
                  <a:miter lim="800000"/>
                  <a:headEnd/>
                  <a:tailEnd/>
                </a:ln>
              </p:spPr>
              <p:txBody>
                <a:bodyPr/>
                <a:lstStyle/>
                <a:p>
                  <a:endParaRPr lang="en-US"/>
                </a:p>
              </p:txBody>
            </p:sp>
            <p:sp>
              <p:nvSpPr>
                <p:cNvPr id="20500" name="Oval 57"/>
                <p:cNvSpPr>
                  <a:spLocks noChangeArrowheads="1"/>
                </p:cNvSpPr>
                <p:nvPr/>
              </p:nvSpPr>
              <p:spPr bwMode="auto">
                <a:xfrm>
                  <a:off x="4722" y="9404"/>
                  <a:ext cx="2160" cy="552"/>
                </a:xfrm>
                <a:prstGeom prst="ellipse">
                  <a:avLst/>
                </a:prstGeom>
                <a:solidFill>
                  <a:srgbClr val="99CCFF"/>
                </a:solidFill>
                <a:ln w="9525">
                  <a:solidFill>
                    <a:srgbClr val="000000"/>
                  </a:solidFill>
                  <a:round/>
                  <a:headEnd/>
                  <a:tailEnd/>
                </a:ln>
              </p:spPr>
              <p:txBody>
                <a:bodyPr/>
                <a:lstStyle/>
                <a:p>
                  <a:pPr algn="ctr">
                    <a:spcAft>
                      <a:spcPts val="1000"/>
                    </a:spcAft>
                  </a:pPr>
                  <a:r>
                    <a:rPr lang="en-US" sz="2000" b="1" dirty="0">
                      <a:latin typeface="Calibri" pitchFamily="34" charset="0"/>
                    </a:rPr>
                    <a:t>Booking</a:t>
                  </a:r>
                  <a:endParaRPr lang="en-US" sz="2000" dirty="0"/>
                </a:p>
              </p:txBody>
            </p:sp>
          </p:grpSp>
        </p:grpSp>
        <p:sp>
          <p:nvSpPr>
            <p:cNvPr id="20485" name="TextBox 32"/>
            <p:cNvSpPr txBox="1">
              <a:spLocks noChangeArrowheads="1"/>
            </p:cNvSpPr>
            <p:nvPr/>
          </p:nvSpPr>
          <p:spPr bwMode="auto">
            <a:xfrm>
              <a:off x="819235" y="5390538"/>
              <a:ext cx="825500" cy="369888"/>
            </a:xfrm>
            <a:prstGeom prst="rect">
              <a:avLst/>
            </a:prstGeom>
            <a:noFill/>
            <a:ln w="9525">
              <a:noFill/>
              <a:miter lim="800000"/>
              <a:headEnd/>
              <a:tailEnd/>
            </a:ln>
          </p:spPr>
          <p:txBody>
            <a:bodyPr wrap="none">
              <a:spAutoFit/>
            </a:bodyPr>
            <a:lstStyle/>
            <a:p>
              <a:r>
                <a:rPr lang="en-US"/>
                <a:t>USER</a:t>
              </a:r>
            </a:p>
          </p:txBody>
        </p:sp>
        <p:sp>
          <p:nvSpPr>
            <p:cNvPr id="20486" name="TextBox 33"/>
            <p:cNvSpPr txBox="1">
              <a:spLocks noChangeArrowheads="1"/>
            </p:cNvSpPr>
            <p:nvPr/>
          </p:nvSpPr>
          <p:spPr bwMode="auto">
            <a:xfrm>
              <a:off x="7452227" y="5390539"/>
              <a:ext cx="1133475" cy="369887"/>
            </a:xfrm>
            <a:prstGeom prst="rect">
              <a:avLst/>
            </a:prstGeom>
            <a:noFill/>
            <a:ln w="9525">
              <a:noFill/>
              <a:miter lim="800000"/>
              <a:headEnd/>
              <a:tailEnd/>
            </a:ln>
          </p:spPr>
          <p:txBody>
            <a:bodyPr wrap="none">
              <a:spAutoFit/>
            </a:bodyPr>
            <a:lstStyle/>
            <a:p>
              <a:r>
                <a:rPr lang="en-US" dirty="0"/>
                <a:t>SYSTEM</a:t>
              </a:r>
            </a:p>
          </p:txBody>
        </p:sp>
        <p:sp>
          <p:nvSpPr>
            <p:cNvPr id="11" name="Oval 57">
              <a:extLst>
                <a:ext uri="{FF2B5EF4-FFF2-40B4-BE49-F238E27FC236}">
                  <a16:creationId xmlns:a16="http://schemas.microsoft.com/office/drawing/2014/main" id="{7054295E-CCB7-47BD-C503-6BC55D5CC550}"/>
                </a:ext>
              </a:extLst>
            </p:cNvPr>
            <p:cNvSpPr>
              <a:spLocks noChangeArrowheads="1"/>
            </p:cNvSpPr>
            <p:nvPr/>
          </p:nvSpPr>
          <p:spPr bwMode="auto">
            <a:xfrm>
              <a:off x="3635513" y="2766966"/>
              <a:ext cx="2179025" cy="747400"/>
            </a:xfrm>
            <a:prstGeom prst="ellipse">
              <a:avLst/>
            </a:prstGeom>
            <a:solidFill>
              <a:srgbClr val="99CCFF"/>
            </a:solidFill>
            <a:ln w="9525">
              <a:solidFill>
                <a:srgbClr val="000000"/>
              </a:solidFill>
              <a:round/>
              <a:headEnd/>
              <a:tailEnd/>
            </a:ln>
          </p:spPr>
          <p:txBody>
            <a:bodyPr/>
            <a:lstStyle/>
            <a:p>
              <a:pPr algn="ctr">
                <a:spcAft>
                  <a:spcPts val="1000"/>
                </a:spcAft>
              </a:pPr>
              <a:r>
                <a:rPr lang="en-US" sz="2000" b="1" dirty="0">
                  <a:latin typeface="Calibri" pitchFamily="34" charset="0"/>
                </a:rPr>
                <a:t>Cancel Booking</a:t>
              </a:r>
              <a:endParaRPr lang="en-US" sz="2000" dirty="0"/>
            </a:p>
          </p:txBody>
        </p:sp>
        <p:sp>
          <p:nvSpPr>
            <p:cNvPr id="12" name="Oval 57">
              <a:extLst>
                <a:ext uri="{FF2B5EF4-FFF2-40B4-BE49-F238E27FC236}">
                  <a16:creationId xmlns:a16="http://schemas.microsoft.com/office/drawing/2014/main" id="{03CA8A5C-3F87-F535-6FF6-FFAAEE41B2FE}"/>
                </a:ext>
              </a:extLst>
            </p:cNvPr>
            <p:cNvSpPr>
              <a:spLocks noChangeArrowheads="1"/>
            </p:cNvSpPr>
            <p:nvPr/>
          </p:nvSpPr>
          <p:spPr bwMode="auto">
            <a:xfrm>
              <a:off x="3625592" y="3706734"/>
              <a:ext cx="2179025" cy="775630"/>
            </a:xfrm>
            <a:prstGeom prst="ellipse">
              <a:avLst/>
            </a:prstGeom>
            <a:solidFill>
              <a:srgbClr val="99CCFF"/>
            </a:solidFill>
            <a:ln w="9525">
              <a:solidFill>
                <a:srgbClr val="000000"/>
              </a:solidFill>
              <a:round/>
              <a:headEnd/>
              <a:tailEnd/>
            </a:ln>
          </p:spPr>
          <p:txBody>
            <a:bodyPr/>
            <a:lstStyle/>
            <a:p>
              <a:pPr algn="ctr">
                <a:spcAft>
                  <a:spcPts val="1000"/>
                </a:spcAft>
              </a:pPr>
              <a:r>
                <a:rPr lang="en-US" sz="2000" b="1" dirty="0">
                  <a:latin typeface="Calibri" pitchFamily="34" charset="0"/>
                </a:rPr>
                <a:t>Search Sweet</a:t>
              </a:r>
              <a:endParaRPr lang="en-US" sz="2000" dirty="0"/>
            </a:p>
          </p:txBody>
        </p:sp>
        <p:sp>
          <p:nvSpPr>
            <p:cNvPr id="13" name="Oval 57">
              <a:extLst>
                <a:ext uri="{FF2B5EF4-FFF2-40B4-BE49-F238E27FC236}">
                  <a16:creationId xmlns:a16="http://schemas.microsoft.com/office/drawing/2014/main" id="{1AD20C7F-6DEB-E4F8-B1B8-0208906CADE4}"/>
                </a:ext>
              </a:extLst>
            </p:cNvPr>
            <p:cNvSpPr>
              <a:spLocks noChangeArrowheads="1"/>
            </p:cNvSpPr>
            <p:nvPr/>
          </p:nvSpPr>
          <p:spPr bwMode="auto">
            <a:xfrm>
              <a:off x="3645981" y="4674732"/>
              <a:ext cx="2179025" cy="651949"/>
            </a:xfrm>
            <a:prstGeom prst="ellipse">
              <a:avLst/>
            </a:prstGeom>
            <a:solidFill>
              <a:srgbClr val="99CCFF"/>
            </a:solidFill>
            <a:ln w="9525">
              <a:solidFill>
                <a:srgbClr val="000000"/>
              </a:solidFill>
              <a:round/>
              <a:headEnd/>
              <a:tailEnd/>
            </a:ln>
          </p:spPr>
          <p:txBody>
            <a:bodyPr/>
            <a:lstStyle/>
            <a:p>
              <a:pPr algn="ctr">
                <a:spcAft>
                  <a:spcPts val="1000"/>
                </a:spcAft>
              </a:pPr>
              <a:r>
                <a:rPr lang="en-US" sz="2000" b="1" dirty="0">
                  <a:latin typeface="Calibri" pitchFamily="34" charset="0"/>
                </a:rPr>
                <a:t>Feedback</a:t>
              </a:r>
              <a:endParaRPr lang="en-US" sz="2000" dirty="0"/>
            </a:p>
          </p:txBody>
        </p:sp>
        <p:sp>
          <p:nvSpPr>
            <p:cNvPr id="14" name="Oval 57">
              <a:extLst>
                <a:ext uri="{FF2B5EF4-FFF2-40B4-BE49-F238E27FC236}">
                  <a16:creationId xmlns:a16="http://schemas.microsoft.com/office/drawing/2014/main" id="{453A7619-AB29-A1B8-F1BD-CB02DA495516}"/>
                </a:ext>
              </a:extLst>
            </p:cNvPr>
            <p:cNvSpPr>
              <a:spLocks noChangeArrowheads="1"/>
            </p:cNvSpPr>
            <p:nvPr/>
          </p:nvSpPr>
          <p:spPr bwMode="auto">
            <a:xfrm>
              <a:off x="3635513" y="5510436"/>
              <a:ext cx="2179025" cy="644491"/>
            </a:xfrm>
            <a:prstGeom prst="ellipse">
              <a:avLst/>
            </a:prstGeom>
            <a:solidFill>
              <a:srgbClr val="99CCFF"/>
            </a:solidFill>
            <a:ln w="9525">
              <a:solidFill>
                <a:srgbClr val="000000"/>
              </a:solidFill>
              <a:round/>
              <a:headEnd/>
              <a:tailEnd/>
            </a:ln>
          </p:spPr>
          <p:txBody>
            <a:bodyPr/>
            <a:lstStyle/>
            <a:p>
              <a:pPr algn="ctr">
                <a:spcAft>
                  <a:spcPts val="1000"/>
                </a:spcAft>
              </a:pPr>
              <a:r>
                <a:rPr lang="en-US" sz="2000" b="1" dirty="0">
                  <a:latin typeface="Calibri" pitchFamily="34" charset="0"/>
                </a:rPr>
                <a:t>Edit Profile</a:t>
              </a:r>
              <a:endParaRPr lang="en-US" sz="2000" dirty="0"/>
            </a:p>
          </p:txBody>
        </p:sp>
      </p:grpSp>
      <p:cxnSp>
        <p:nvCxnSpPr>
          <p:cNvPr id="17" name="Straight Connector 16">
            <a:extLst>
              <a:ext uri="{FF2B5EF4-FFF2-40B4-BE49-F238E27FC236}">
                <a16:creationId xmlns:a16="http://schemas.microsoft.com/office/drawing/2014/main" id="{9A2D67E6-A140-2FCC-6107-43E844BD2A3C}"/>
              </a:ext>
            </a:extLst>
          </p:cNvPr>
          <p:cNvCxnSpPr>
            <a:cxnSpLocks/>
            <a:endCxn id="20500" idx="2"/>
          </p:cNvCxnSpPr>
          <p:nvPr/>
        </p:nvCxnSpPr>
        <p:spPr>
          <a:xfrm flipV="1">
            <a:off x="2090332" y="2240733"/>
            <a:ext cx="1600979" cy="1221981"/>
          </a:xfrm>
          <a:prstGeom prst="line">
            <a:avLst/>
          </a:prstGeom>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85BDC268-6511-9347-FDAD-2C5BCAC52C2B}"/>
              </a:ext>
            </a:extLst>
          </p:cNvPr>
          <p:cNvCxnSpPr>
            <a:cxnSpLocks/>
            <a:endCxn id="11" idx="2"/>
          </p:cNvCxnSpPr>
          <p:nvPr/>
        </p:nvCxnSpPr>
        <p:spPr>
          <a:xfrm flipV="1">
            <a:off x="2177953" y="3140666"/>
            <a:ext cx="1457560" cy="617720"/>
          </a:xfrm>
          <a:prstGeom prst="line">
            <a:avLst/>
          </a:prstGeom>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576686C4-413D-4E0E-9D92-93A054FA2572}"/>
              </a:ext>
            </a:extLst>
          </p:cNvPr>
          <p:cNvCxnSpPr>
            <a:cxnSpLocks/>
            <a:endCxn id="12" idx="2"/>
          </p:cNvCxnSpPr>
          <p:nvPr/>
        </p:nvCxnSpPr>
        <p:spPr>
          <a:xfrm flipV="1">
            <a:off x="2177953" y="4094549"/>
            <a:ext cx="1447639" cy="37537"/>
          </a:xfrm>
          <a:prstGeom prst="line">
            <a:avLst/>
          </a:prstGeom>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1BCD5F2D-D00A-F1D7-31C9-B0E5BB0F04B2}"/>
              </a:ext>
            </a:extLst>
          </p:cNvPr>
          <p:cNvCxnSpPr>
            <a:cxnSpLocks/>
            <a:endCxn id="13" idx="2"/>
          </p:cNvCxnSpPr>
          <p:nvPr/>
        </p:nvCxnSpPr>
        <p:spPr>
          <a:xfrm>
            <a:off x="2171809" y="4346134"/>
            <a:ext cx="1474172" cy="654573"/>
          </a:xfrm>
          <a:prstGeom prst="line">
            <a:avLst/>
          </a:prstGeom>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AD6973AF-0A39-7210-6727-AEDBDB7823CC}"/>
              </a:ext>
            </a:extLst>
          </p:cNvPr>
          <p:cNvCxnSpPr>
            <a:cxnSpLocks/>
            <a:endCxn id="14" idx="2"/>
          </p:cNvCxnSpPr>
          <p:nvPr/>
        </p:nvCxnSpPr>
        <p:spPr>
          <a:xfrm>
            <a:off x="2054944" y="4542438"/>
            <a:ext cx="1580569" cy="1290244"/>
          </a:xfrm>
          <a:prstGeom prst="line">
            <a:avLst/>
          </a:prstGeom>
        </p:spPr>
        <p:style>
          <a:lnRef idx="1">
            <a:schemeClr val="dk1"/>
          </a:lnRef>
          <a:fillRef idx="0">
            <a:schemeClr val="dk1"/>
          </a:fillRef>
          <a:effectRef idx="0">
            <a:schemeClr val="dk1"/>
          </a:effectRef>
          <a:fontRef idx="minor">
            <a:schemeClr val="tx1"/>
          </a:fontRef>
        </p:style>
      </p:cxnSp>
      <p:cxnSp>
        <p:nvCxnSpPr>
          <p:cNvPr id="32" name="Straight Connector 31">
            <a:extLst>
              <a:ext uri="{FF2B5EF4-FFF2-40B4-BE49-F238E27FC236}">
                <a16:creationId xmlns:a16="http://schemas.microsoft.com/office/drawing/2014/main" id="{C8D9C3EE-555A-9396-D478-4AC45EADB5EF}"/>
              </a:ext>
            </a:extLst>
          </p:cNvPr>
          <p:cNvCxnSpPr>
            <a:cxnSpLocks/>
          </p:cNvCxnSpPr>
          <p:nvPr/>
        </p:nvCxnSpPr>
        <p:spPr>
          <a:xfrm>
            <a:off x="5855033" y="2222435"/>
            <a:ext cx="1407144" cy="1206565"/>
          </a:xfrm>
          <a:prstGeom prst="line">
            <a:avLst/>
          </a:prstGeom>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DF256080-3372-ECEA-409D-ED1F65B83856}"/>
              </a:ext>
            </a:extLst>
          </p:cNvPr>
          <p:cNvCxnSpPr>
            <a:cxnSpLocks/>
          </p:cNvCxnSpPr>
          <p:nvPr/>
        </p:nvCxnSpPr>
        <p:spPr>
          <a:xfrm>
            <a:off x="5824790" y="3140666"/>
            <a:ext cx="1372716" cy="720382"/>
          </a:xfrm>
          <a:prstGeom prst="line">
            <a:avLst/>
          </a:prstGeom>
        </p:spPr>
        <p:style>
          <a:lnRef idx="1">
            <a:schemeClr val="dk1"/>
          </a:lnRef>
          <a:fillRef idx="0">
            <a:schemeClr val="dk1"/>
          </a:fillRef>
          <a:effectRef idx="0">
            <a:schemeClr val="dk1"/>
          </a:effectRef>
          <a:fontRef idx="minor">
            <a:schemeClr val="tx1"/>
          </a:fontRef>
        </p:style>
      </p:cxnSp>
      <p:cxnSp>
        <p:nvCxnSpPr>
          <p:cNvPr id="34" name="Straight Connector 33">
            <a:extLst>
              <a:ext uri="{FF2B5EF4-FFF2-40B4-BE49-F238E27FC236}">
                <a16:creationId xmlns:a16="http://schemas.microsoft.com/office/drawing/2014/main" id="{FD6BFFAA-B5FC-E0E8-DFCA-F68A22890245}"/>
              </a:ext>
            </a:extLst>
          </p:cNvPr>
          <p:cNvCxnSpPr>
            <a:cxnSpLocks/>
          </p:cNvCxnSpPr>
          <p:nvPr/>
        </p:nvCxnSpPr>
        <p:spPr>
          <a:xfrm>
            <a:off x="5779377" y="4073527"/>
            <a:ext cx="1418129" cy="77439"/>
          </a:xfrm>
          <a:prstGeom prst="line">
            <a:avLst/>
          </a:prstGeom>
        </p:spPr>
        <p:style>
          <a:lnRef idx="1">
            <a:schemeClr val="dk1"/>
          </a:lnRef>
          <a:fillRef idx="0">
            <a:schemeClr val="dk1"/>
          </a:fillRef>
          <a:effectRef idx="0">
            <a:schemeClr val="dk1"/>
          </a:effectRef>
          <a:fontRef idx="minor">
            <a:schemeClr val="tx1"/>
          </a:fontRef>
        </p:style>
      </p:cxnSp>
      <p:cxnSp>
        <p:nvCxnSpPr>
          <p:cNvPr id="35" name="Straight Connector 34">
            <a:extLst>
              <a:ext uri="{FF2B5EF4-FFF2-40B4-BE49-F238E27FC236}">
                <a16:creationId xmlns:a16="http://schemas.microsoft.com/office/drawing/2014/main" id="{6CF79C3C-28D5-1D5B-2BF3-5113FDE7FEEA}"/>
              </a:ext>
            </a:extLst>
          </p:cNvPr>
          <p:cNvCxnSpPr>
            <a:cxnSpLocks/>
          </p:cNvCxnSpPr>
          <p:nvPr/>
        </p:nvCxnSpPr>
        <p:spPr>
          <a:xfrm flipV="1">
            <a:off x="5824790" y="4288670"/>
            <a:ext cx="1372716" cy="696210"/>
          </a:xfrm>
          <a:prstGeom prst="line">
            <a:avLst/>
          </a:prstGeom>
        </p:spPr>
        <p:style>
          <a:lnRef idx="1">
            <a:schemeClr val="dk1"/>
          </a:lnRef>
          <a:fillRef idx="0">
            <a:schemeClr val="dk1"/>
          </a:fillRef>
          <a:effectRef idx="0">
            <a:schemeClr val="dk1"/>
          </a:effectRef>
          <a:fontRef idx="minor">
            <a:schemeClr val="tx1"/>
          </a:fontRef>
        </p:style>
      </p:cxnSp>
      <p:cxnSp>
        <p:nvCxnSpPr>
          <p:cNvPr id="36" name="Straight Connector 35">
            <a:extLst>
              <a:ext uri="{FF2B5EF4-FFF2-40B4-BE49-F238E27FC236}">
                <a16:creationId xmlns:a16="http://schemas.microsoft.com/office/drawing/2014/main" id="{06B12E03-0BB9-ED91-5D1B-2E1101320058}"/>
              </a:ext>
            </a:extLst>
          </p:cNvPr>
          <p:cNvCxnSpPr>
            <a:cxnSpLocks/>
          </p:cNvCxnSpPr>
          <p:nvPr/>
        </p:nvCxnSpPr>
        <p:spPr>
          <a:xfrm flipV="1">
            <a:off x="5804617" y="4579528"/>
            <a:ext cx="1524601" cy="1253153"/>
          </a:xfrm>
          <a:prstGeom prst="line">
            <a:avLst/>
          </a:prstGeom>
        </p:spPr>
        <p:style>
          <a:lnRef idx="1">
            <a:schemeClr val="dk1"/>
          </a:lnRef>
          <a:fillRef idx="0">
            <a:schemeClr val="dk1"/>
          </a:fillRef>
          <a:effectRef idx="0">
            <a:schemeClr val="dk1"/>
          </a:effectRef>
          <a:fontRef idx="minor">
            <a:schemeClr val="tx1"/>
          </a:fontRef>
        </p:style>
      </p:cxn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a:xfrm>
            <a:off x="854908" y="266320"/>
            <a:ext cx="8229600" cy="652463"/>
          </a:xfrm>
        </p:spPr>
        <p:txBody>
          <a:bodyPr/>
          <a:lstStyle/>
          <a:p>
            <a:r>
              <a:rPr lang="en-US" b="1" dirty="0"/>
              <a:t>SEQUENCE DIAGRAM </a:t>
            </a:r>
            <a:r>
              <a:rPr lang="en-US" sz="2800" b="1" dirty="0"/>
              <a:t>(admin)</a:t>
            </a:r>
            <a:endParaRPr lang="en-US" b="1" dirty="0"/>
          </a:p>
        </p:txBody>
      </p:sp>
      <p:sp>
        <p:nvSpPr>
          <p:cNvPr id="21507" name="Rectangle 32"/>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p>
        </p:txBody>
      </p:sp>
      <p:grpSp>
        <p:nvGrpSpPr>
          <p:cNvPr id="55" name="Group 54">
            <a:extLst>
              <a:ext uri="{FF2B5EF4-FFF2-40B4-BE49-F238E27FC236}">
                <a16:creationId xmlns:a16="http://schemas.microsoft.com/office/drawing/2014/main" id="{380BCF75-D30C-5B4B-42BB-C1E5A331F0E6}"/>
              </a:ext>
            </a:extLst>
          </p:cNvPr>
          <p:cNvGrpSpPr/>
          <p:nvPr/>
        </p:nvGrpSpPr>
        <p:grpSpPr>
          <a:xfrm>
            <a:off x="296147" y="1556796"/>
            <a:ext cx="8347791" cy="4829718"/>
            <a:chOff x="296147" y="1926118"/>
            <a:chExt cx="8347791" cy="4460395"/>
          </a:xfrm>
        </p:grpSpPr>
        <p:grpSp>
          <p:nvGrpSpPr>
            <p:cNvPr id="21508" name="Group 1"/>
            <p:cNvGrpSpPr>
              <a:grpSpLocks noChangeAspect="1"/>
            </p:cNvGrpSpPr>
            <p:nvPr/>
          </p:nvGrpSpPr>
          <p:grpSpPr bwMode="auto">
            <a:xfrm>
              <a:off x="500063" y="1928813"/>
              <a:ext cx="8143875" cy="4457700"/>
              <a:chOff x="2527" y="4260"/>
              <a:chExt cx="8100" cy="6017"/>
            </a:xfrm>
          </p:grpSpPr>
          <p:sp>
            <p:nvSpPr>
              <p:cNvPr id="21509" name="AutoShape 31"/>
              <p:cNvSpPr>
                <a:spLocks noChangeAspect="1" noChangeArrowheads="1" noTextEdit="1"/>
              </p:cNvSpPr>
              <p:nvPr/>
            </p:nvSpPr>
            <p:spPr bwMode="auto">
              <a:xfrm>
                <a:off x="2527" y="4260"/>
                <a:ext cx="8100" cy="6017"/>
              </a:xfrm>
              <a:prstGeom prst="rect">
                <a:avLst/>
              </a:prstGeom>
              <a:noFill/>
              <a:ln w="9525">
                <a:noFill/>
                <a:miter lim="800000"/>
                <a:headEnd/>
                <a:tailEnd/>
              </a:ln>
            </p:spPr>
            <p:txBody>
              <a:bodyPr/>
              <a:lstStyle/>
              <a:p>
                <a:endParaRPr lang="en-US"/>
              </a:p>
            </p:txBody>
          </p:sp>
          <p:sp>
            <p:nvSpPr>
              <p:cNvPr id="21510" name="Rectangle 30"/>
              <p:cNvSpPr>
                <a:spLocks noChangeArrowheads="1"/>
              </p:cNvSpPr>
              <p:nvPr/>
            </p:nvSpPr>
            <p:spPr bwMode="auto">
              <a:xfrm>
                <a:off x="4103" y="4271"/>
                <a:ext cx="1051" cy="344"/>
              </a:xfrm>
              <a:prstGeom prst="rect">
                <a:avLst/>
              </a:prstGeom>
              <a:solidFill>
                <a:srgbClr val="FFFFFF"/>
              </a:solidFill>
              <a:ln w="28575">
                <a:solidFill>
                  <a:srgbClr val="000000"/>
                </a:solidFill>
                <a:miter lim="800000"/>
                <a:headEnd/>
                <a:tailEnd/>
              </a:ln>
            </p:spPr>
            <p:txBody>
              <a:bodyPr anchor="ctr"/>
              <a:lstStyle/>
              <a:p>
                <a:pPr eaLnBrk="0" hangingPunct="0"/>
                <a:r>
                  <a:rPr lang="en-US" sz="1200" b="1" dirty="0">
                    <a:latin typeface="Times New Roman" pitchFamily="18" charset="0"/>
                  </a:rPr>
                  <a:t>    Home</a:t>
                </a:r>
                <a:endParaRPr lang="en-US" dirty="0"/>
              </a:p>
            </p:txBody>
          </p:sp>
          <p:sp>
            <p:nvSpPr>
              <p:cNvPr id="21515" name="Line 25"/>
              <p:cNvSpPr>
                <a:spLocks noChangeShapeType="1"/>
              </p:cNvSpPr>
              <p:nvPr/>
            </p:nvSpPr>
            <p:spPr bwMode="auto">
              <a:xfrm>
                <a:off x="4628" y="4626"/>
                <a:ext cx="29" cy="5336"/>
              </a:xfrm>
              <a:prstGeom prst="line">
                <a:avLst/>
              </a:prstGeom>
              <a:noFill/>
              <a:ln w="12700">
                <a:solidFill>
                  <a:srgbClr val="000000"/>
                </a:solidFill>
                <a:prstDash val="dash"/>
                <a:round/>
                <a:headEnd/>
                <a:tailEnd/>
              </a:ln>
            </p:spPr>
            <p:txBody>
              <a:bodyPr/>
              <a:lstStyle/>
              <a:p>
                <a:endParaRPr lang="en-US"/>
              </a:p>
            </p:txBody>
          </p:sp>
          <p:sp>
            <p:nvSpPr>
              <p:cNvPr id="21528" name="Rectangle 12"/>
              <p:cNvSpPr>
                <a:spLocks noChangeArrowheads="1"/>
              </p:cNvSpPr>
              <p:nvPr/>
            </p:nvSpPr>
            <p:spPr bwMode="auto">
              <a:xfrm>
                <a:off x="3444" y="5376"/>
                <a:ext cx="1051" cy="344"/>
              </a:xfrm>
              <a:prstGeom prst="rect">
                <a:avLst/>
              </a:prstGeom>
              <a:solidFill>
                <a:srgbClr val="FFFFFF"/>
              </a:solidFill>
              <a:ln w="9525">
                <a:noFill/>
                <a:miter lim="800000"/>
                <a:headEnd/>
                <a:tailEnd/>
              </a:ln>
            </p:spPr>
            <p:txBody>
              <a:bodyPr/>
              <a:lstStyle/>
              <a:p>
                <a:pPr algn="ctr" eaLnBrk="0" hangingPunct="0"/>
                <a:r>
                  <a:rPr lang="en-US" sz="1000" b="1" dirty="0">
                    <a:latin typeface="Times New Roman" pitchFamily="18" charset="0"/>
                  </a:rPr>
                  <a:t> Login</a:t>
                </a:r>
                <a:r>
                  <a:rPr lang="en-US" sz="800" dirty="0"/>
                  <a:t> </a:t>
                </a:r>
                <a:endParaRPr lang="en-US" dirty="0"/>
              </a:p>
            </p:txBody>
          </p:sp>
          <p:sp>
            <p:nvSpPr>
              <p:cNvPr id="21532" name="Rectangle 8"/>
              <p:cNvSpPr>
                <a:spLocks noChangeArrowheads="1"/>
              </p:cNvSpPr>
              <p:nvPr/>
            </p:nvSpPr>
            <p:spPr bwMode="auto">
              <a:xfrm>
                <a:off x="4851" y="5150"/>
                <a:ext cx="1434" cy="318"/>
              </a:xfrm>
              <a:prstGeom prst="rect">
                <a:avLst/>
              </a:prstGeom>
              <a:solidFill>
                <a:srgbClr val="FFFFFF"/>
              </a:solidFill>
              <a:ln w="9525">
                <a:noFill/>
                <a:miter lim="800000"/>
                <a:headEnd/>
                <a:tailEnd/>
              </a:ln>
            </p:spPr>
            <p:txBody>
              <a:bodyPr/>
              <a:lstStyle/>
              <a:p>
                <a:pPr algn="just" eaLnBrk="0" hangingPunct="0"/>
                <a:r>
                  <a:rPr lang="en-US" sz="1200" b="1" dirty="0">
                    <a:latin typeface="Times New Roman" pitchFamily="18" charset="0"/>
                  </a:rPr>
                  <a:t>To make changes</a:t>
                </a:r>
                <a:endParaRPr lang="en-US" dirty="0"/>
              </a:p>
            </p:txBody>
          </p:sp>
        </p:grpSp>
        <p:sp>
          <p:nvSpPr>
            <p:cNvPr id="2" name="Line 33">
              <a:extLst>
                <a:ext uri="{FF2B5EF4-FFF2-40B4-BE49-F238E27FC236}">
                  <a16:creationId xmlns:a16="http://schemas.microsoft.com/office/drawing/2014/main" id="{C7CE24B5-2F4E-2037-558E-86EA62ECCDB4}"/>
                </a:ext>
              </a:extLst>
            </p:cNvPr>
            <p:cNvSpPr>
              <a:spLocks noChangeShapeType="1"/>
            </p:cNvSpPr>
            <p:nvPr/>
          </p:nvSpPr>
          <p:spPr bwMode="auto">
            <a:xfrm>
              <a:off x="789921" y="2600467"/>
              <a:ext cx="0" cy="1318883"/>
            </a:xfrm>
            <a:prstGeom prst="line">
              <a:avLst/>
            </a:prstGeom>
            <a:noFill/>
            <a:ln w="9525">
              <a:solidFill>
                <a:srgbClr val="000000"/>
              </a:solidFill>
              <a:round/>
              <a:headEnd/>
              <a:tailEnd/>
            </a:ln>
          </p:spPr>
          <p:txBody>
            <a:bodyPr/>
            <a:lstStyle/>
            <a:p>
              <a:endParaRPr lang="en-US"/>
            </a:p>
          </p:txBody>
        </p:sp>
        <p:sp>
          <p:nvSpPr>
            <p:cNvPr id="3" name="Oval 36">
              <a:extLst>
                <a:ext uri="{FF2B5EF4-FFF2-40B4-BE49-F238E27FC236}">
                  <a16:creationId xmlns:a16="http://schemas.microsoft.com/office/drawing/2014/main" id="{03D7F70A-B373-9302-5E86-FF817A9AA850}"/>
                </a:ext>
              </a:extLst>
            </p:cNvPr>
            <p:cNvSpPr>
              <a:spLocks noChangeArrowheads="1"/>
            </p:cNvSpPr>
            <p:nvPr/>
          </p:nvSpPr>
          <p:spPr bwMode="auto">
            <a:xfrm>
              <a:off x="460738" y="1928813"/>
              <a:ext cx="658365" cy="659442"/>
            </a:xfrm>
            <a:prstGeom prst="ellipse">
              <a:avLst/>
            </a:prstGeom>
            <a:solidFill>
              <a:srgbClr val="99CCFF"/>
            </a:solidFill>
            <a:ln w="9525">
              <a:solidFill>
                <a:srgbClr val="000000"/>
              </a:solidFill>
              <a:round/>
              <a:headEnd/>
              <a:tailEnd/>
            </a:ln>
          </p:spPr>
          <p:txBody>
            <a:bodyPr/>
            <a:lstStyle/>
            <a:p>
              <a:endParaRPr lang="en-US"/>
            </a:p>
          </p:txBody>
        </p:sp>
        <p:sp>
          <p:nvSpPr>
            <p:cNvPr id="4" name="Line 37">
              <a:extLst>
                <a:ext uri="{FF2B5EF4-FFF2-40B4-BE49-F238E27FC236}">
                  <a16:creationId xmlns:a16="http://schemas.microsoft.com/office/drawing/2014/main" id="{B5365D8A-C2C9-9771-08A4-F5CF79B50B59}"/>
                </a:ext>
              </a:extLst>
            </p:cNvPr>
            <p:cNvSpPr>
              <a:spLocks noChangeShapeType="1"/>
            </p:cNvSpPr>
            <p:nvPr/>
          </p:nvSpPr>
          <p:spPr bwMode="auto">
            <a:xfrm flipH="1">
              <a:off x="296147" y="2820281"/>
              <a:ext cx="493774" cy="659442"/>
            </a:xfrm>
            <a:prstGeom prst="line">
              <a:avLst/>
            </a:prstGeom>
            <a:noFill/>
            <a:ln w="9525">
              <a:solidFill>
                <a:srgbClr val="000000"/>
              </a:solidFill>
              <a:round/>
              <a:headEnd/>
              <a:tailEnd/>
            </a:ln>
          </p:spPr>
          <p:txBody>
            <a:bodyPr/>
            <a:lstStyle/>
            <a:p>
              <a:endParaRPr lang="en-US"/>
            </a:p>
          </p:txBody>
        </p:sp>
        <p:sp>
          <p:nvSpPr>
            <p:cNvPr id="5" name="Line 38">
              <a:extLst>
                <a:ext uri="{FF2B5EF4-FFF2-40B4-BE49-F238E27FC236}">
                  <a16:creationId xmlns:a16="http://schemas.microsoft.com/office/drawing/2014/main" id="{AF3DDD7A-01FF-F135-1686-71046E323BB1}"/>
                </a:ext>
              </a:extLst>
            </p:cNvPr>
            <p:cNvSpPr>
              <a:spLocks noChangeShapeType="1"/>
            </p:cNvSpPr>
            <p:nvPr/>
          </p:nvSpPr>
          <p:spPr bwMode="auto">
            <a:xfrm>
              <a:off x="789921" y="2820281"/>
              <a:ext cx="493774" cy="659442"/>
            </a:xfrm>
            <a:prstGeom prst="line">
              <a:avLst/>
            </a:prstGeom>
            <a:noFill/>
            <a:ln w="9525">
              <a:solidFill>
                <a:srgbClr val="000000"/>
              </a:solidFill>
              <a:round/>
              <a:headEnd/>
              <a:tailEnd/>
            </a:ln>
          </p:spPr>
          <p:txBody>
            <a:bodyPr/>
            <a:lstStyle/>
            <a:p>
              <a:endParaRPr lang="en-US"/>
            </a:p>
          </p:txBody>
        </p:sp>
        <p:sp>
          <p:nvSpPr>
            <p:cNvPr id="6" name="Line 39">
              <a:extLst>
                <a:ext uri="{FF2B5EF4-FFF2-40B4-BE49-F238E27FC236}">
                  <a16:creationId xmlns:a16="http://schemas.microsoft.com/office/drawing/2014/main" id="{151B362E-D2FF-71F4-3B08-D867AFB652AB}"/>
                </a:ext>
              </a:extLst>
            </p:cNvPr>
            <p:cNvSpPr>
              <a:spLocks noChangeShapeType="1"/>
            </p:cNvSpPr>
            <p:nvPr/>
          </p:nvSpPr>
          <p:spPr bwMode="auto">
            <a:xfrm flipH="1">
              <a:off x="296147" y="3919350"/>
              <a:ext cx="493774" cy="659442"/>
            </a:xfrm>
            <a:prstGeom prst="line">
              <a:avLst/>
            </a:prstGeom>
            <a:noFill/>
            <a:ln w="9525">
              <a:solidFill>
                <a:srgbClr val="000000"/>
              </a:solidFill>
              <a:round/>
              <a:headEnd/>
              <a:tailEnd/>
            </a:ln>
          </p:spPr>
          <p:txBody>
            <a:bodyPr/>
            <a:lstStyle/>
            <a:p>
              <a:endParaRPr lang="en-US"/>
            </a:p>
          </p:txBody>
        </p:sp>
        <p:sp>
          <p:nvSpPr>
            <p:cNvPr id="7" name="Line 40">
              <a:extLst>
                <a:ext uri="{FF2B5EF4-FFF2-40B4-BE49-F238E27FC236}">
                  <a16:creationId xmlns:a16="http://schemas.microsoft.com/office/drawing/2014/main" id="{22855694-2C9E-D5CF-AD88-C28ACEC74B9E}"/>
                </a:ext>
              </a:extLst>
            </p:cNvPr>
            <p:cNvSpPr>
              <a:spLocks noChangeShapeType="1"/>
            </p:cNvSpPr>
            <p:nvPr/>
          </p:nvSpPr>
          <p:spPr bwMode="auto">
            <a:xfrm>
              <a:off x="789921" y="3919350"/>
              <a:ext cx="493774" cy="659442"/>
            </a:xfrm>
            <a:prstGeom prst="line">
              <a:avLst/>
            </a:prstGeom>
            <a:noFill/>
            <a:ln w="9525">
              <a:solidFill>
                <a:srgbClr val="000000"/>
              </a:solidFill>
              <a:round/>
              <a:headEnd/>
              <a:tailEnd/>
            </a:ln>
          </p:spPr>
          <p:txBody>
            <a:bodyPr/>
            <a:lstStyle/>
            <a:p>
              <a:endParaRPr lang="en-US"/>
            </a:p>
          </p:txBody>
        </p:sp>
        <p:sp>
          <p:nvSpPr>
            <p:cNvPr id="15" name="Rectangle 30">
              <a:extLst>
                <a:ext uri="{FF2B5EF4-FFF2-40B4-BE49-F238E27FC236}">
                  <a16:creationId xmlns:a16="http://schemas.microsoft.com/office/drawing/2014/main" id="{DC9DB593-04BA-7ABF-6C10-35DC7472A05C}"/>
                </a:ext>
              </a:extLst>
            </p:cNvPr>
            <p:cNvSpPr>
              <a:spLocks noChangeArrowheads="1"/>
            </p:cNvSpPr>
            <p:nvPr/>
          </p:nvSpPr>
          <p:spPr bwMode="auto">
            <a:xfrm>
              <a:off x="5917540" y="1936962"/>
              <a:ext cx="1534779" cy="271151"/>
            </a:xfrm>
            <a:prstGeom prst="rect">
              <a:avLst/>
            </a:prstGeom>
            <a:solidFill>
              <a:srgbClr val="FFFFFF"/>
            </a:solidFill>
            <a:ln w="28575">
              <a:solidFill>
                <a:srgbClr val="000000"/>
              </a:solidFill>
              <a:miter lim="800000"/>
              <a:headEnd/>
              <a:tailEnd/>
            </a:ln>
          </p:spPr>
          <p:txBody>
            <a:bodyPr/>
            <a:lstStyle/>
            <a:p>
              <a:pPr algn="ctr" eaLnBrk="0" hangingPunct="0"/>
              <a:r>
                <a:rPr lang="en-US" sz="1200" b="1" dirty="0">
                  <a:latin typeface="Times New Roman" pitchFamily="18" charset="0"/>
                </a:rPr>
                <a:t>Product/Category</a:t>
              </a:r>
              <a:endParaRPr lang="en-US" dirty="0"/>
            </a:p>
          </p:txBody>
        </p:sp>
        <p:sp>
          <p:nvSpPr>
            <p:cNvPr id="16" name="Rectangle 30">
              <a:extLst>
                <a:ext uri="{FF2B5EF4-FFF2-40B4-BE49-F238E27FC236}">
                  <a16:creationId xmlns:a16="http://schemas.microsoft.com/office/drawing/2014/main" id="{E7A559DF-8382-669D-6B08-71B61F7F5296}"/>
                </a:ext>
              </a:extLst>
            </p:cNvPr>
            <p:cNvSpPr>
              <a:spLocks noChangeArrowheads="1"/>
            </p:cNvSpPr>
            <p:nvPr/>
          </p:nvSpPr>
          <p:spPr bwMode="auto">
            <a:xfrm>
              <a:off x="7587244" y="1953815"/>
              <a:ext cx="1056693" cy="254853"/>
            </a:xfrm>
            <a:prstGeom prst="rect">
              <a:avLst/>
            </a:prstGeom>
            <a:solidFill>
              <a:srgbClr val="FFFFFF"/>
            </a:solidFill>
            <a:ln w="28575">
              <a:solidFill>
                <a:srgbClr val="000000"/>
              </a:solidFill>
              <a:miter lim="800000"/>
              <a:headEnd/>
              <a:tailEnd/>
            </a:ln>
          </p:spPr>
          <p:txBody>
            <a:bodyPr/>
            <a:lstStyle/>
            <a:p>
              <a:pPr algn="just" eaLnBrk="0" hangingPunct="0"/>
              <a:r>
                <a:rPr lang="en-US" sz="1200" b="1" dirty="0">
                  <a:latin typeface="Times New Roman" pitchFamily="18" charset="0"/>
                </a:rPr>
                <a:t>    Logout</a:t>
              </a:r>
              <a:endParaRPr lang="en-US" dirty="0"/>
            </a:p>
          </p:txBody>
        </p:sp>
        <p:sp>
          <p:nvSpPr>
            <p:cNvPr id="17" name="Rectangle 30">
              <a:extLst>
                <a:ext uri="{FF2B5EF4-FFF2-40B4-BE49-F238E27FC236}">
                  <a16:creationId xmlns:a16="http://schemas.microsoft.com/office/drawing/2014/main" id="{A9543EB0-C36C-38D6-CB85-19A349282100}"/>
                </a:ext>
              </a:extLst>
            </p:cNvPr>
            <p:cNvSpPr>
              <a:spLocks noChangeArrowheads="1"/>
            </p:cNvSpPr>
            <p:nvPr/>
          </p:nvSpPr>
          <p:spPr bwMode="auto">
            <a:xfrm>
              <a:off x="3393922" y="1926118"/>
              <a:ext cx="2319702" cy="310248"/>
            </a:xfrm>
            <a:prstGeom prst="rect">
              <a:avLst/>
            </a:prstGeom>
            <a:solidFill>
              <a:srgbClr val="FFFFFF"/>
            </a:solidFill>
            <a:ln w="28575">
              <a:solidFill>
                <a:srgbClr val="000000"/>
              </a:solidFill>
              <a:miter lim="800000"/>
              <a:headEnd/>
              <a:tailEnd/>
            </a:ln>
          </p:spPr>
          <p:txBody>
            <a:bodyPr/>
            <a:lstStyle/>
            <a:p>
              <a:pPr algn="just" eaLnBrk="0" hangingPunct="0"/>
              <a:r>
                <a:rPr lang="en-US" sz="1200" b="1" dirty="0">
                  <a:latin typeface="Times New Roman" pitchFamily="18" charset="0"/>
                </a:rPr>
                <a:t>    View–User,booking,Feedback</a:t>
              </a:r>
              <a:endParaRPr lang="en-US" dirty="0"/>
            </a:p>
          </p:txBody>
        </p:sp>
        <p:sp>
          <p:nvSpPr>
            <p:cNvPr id="19" name="Line 25">
              <a:extLst>
                <a:ext uri="{FF2B5EF4-FFF2-40B4-BE49-F238E27FC236}">
                  <a16:creationId xmlns:a16="http://schemas.microsoft.com/office/drawing/2014/main" id="{BB1E9439-958A-87C4-06EC-A4B27652550A}"/>
                </a:ext>
              </a:extLst>
            </p:cNvPr>
            <p:cNvSpPr>
              <a:spLocks noChangeShapeType="1"/>
            </p:cNvSpPr>
            <p:nvPr/>
          </p:nvSpPr>
          <p:spPr bwMode="auto">
            <a:xfrm>
              <a:off x="4592109" y="2258534"/>
              <a:ext cx="29157" cy="3953181"/>
            </a:xfrm>
            <a:prstGeom prst="line">
              <a:avLst/>
            </a:prstGeom>
            <a:noFill/>
            <a:ln w="12700">
              <a:solidFill>
                <a:srgbClr val="000000"/>
              </a:solidFill>
              <a:prstDash val="dash"/>
              <a:round/>
              <a:headEnd/>
              <a:tailEnd/>
            </a:ln>
          </p:spPr>
          <p:txBody>
            <a:bodyPr/>
            <a:lstStyle/>
            <a:p>
              <a:endParaRPr lang="en-US"/>
            </a:p>
          </p:txBody>
        </p:sp>
        <p:sp>
          <p:nvSpPr>
            <p:cNvPr id="20" name="Line 25">
              <a:extLst>
                <a:ext uri="{FF2B5EF4-FFF2-40B4-BE49-F238E27FC236}">
                  <a16:creationId xmlns:a16="http://schemas.microsoft.com/office/drawing/2014/main" id="{97C96A1A-CEA7-2579-C3F9-4BAFBA4244FD}"/>
                </a:ext>
              </a:extLst>
            </p:cNvPr>
            <p:cNvSpPr>
              <a:spLocks noChangeShapeType="1"/>
            </p:cNvSpPr>
            <p:nvPr/>
          </p:nvSpPr>
          <p:spPr bwMode="auto">
            <a:xfrm>
              <a:off x="6552750" y="2258534"/>
              <a:ext cx="29157" cy="3953181"/>
            </a:xfrm>
            <a:prstGeom prst="line">
              <a:avLst/>
            </a:prstGeom>
            <a:noFill/>
            <a:ln w="12700">
              <a:solidFill>
                <a:srgbClr val="000000"/>
              </a:solidFill>
              <a:prstDash val="dash"/>
              <a:round/>
              <a:headEnd/>
              <a:tailEnd/>
            </a:ln>
          </p:spPr>
          <p:txBody>
            <a:bodyPr/>
            <a:lstStyle/>
            <a:p>
              <a:endParaRPr lang="en-US"/>
            </a:p>
          </p:txBody>
        </p:sp>
        <p:sp>
          <p:nvSpPr>
            <p:cNvPr id="21" name="Line 25">
              <a:extLst>
                <a:ext uri="{FF2B5EF4-FFF2-40B4-BE49-F238E27FC236}">
                  <a16:creationId xmlns:a16="http://schemas.microsoft.com/office/drawing/2014/main" id="{B3E971A6-DA6E-71A5-D863-F4B0B87ECBB0}"/>
                </a:ext>
              </a:extLst>
            </p:cNvPr>
            <p:cNvSpPr>
              <a:spLocks noChangeShapeType="1"/>
            </p:cNvSpPr>
            <p:nvPr/>
          </p:nvSpPr>
          <p:spPr bwMode="auto">
            <a:xfrm>
              <a:off x="8116392" y="2220086"/>
              <a:ext cx="29157" cy="3953181"/>
            </a:xfrm>
            <a:prstGeom prst="line">
              <a:avLst/>
            </a:prstGeom>
            <a:noFill/>
            <a:ln w="12700">
              <a:solidFill>
                <a:srgbClr val="000000"/>
              </a:solidFill>
              <a:prstDash val="dash"/>
              <a:round/>
              <a:headEnd/>
              <a:tailEnd/>
            </a:ln>
          </p:spPr>
          <p:txBody>
            <a:bodyPr/>
            <a:lstStyle/>
            <a:p>
              <a:endParaRPr lang="en-US"/>
            </a:p>
          </p:txBody>
        </p:sp>
        <p:sp>
          <p:nvSpPr>
            <p:cNvPr id="22" name="Rectangle 12">
              <a:extLst>
                <a:ext uri="{FF2B5EF4-FFF2-40B4-BE49-F238E27FC236}">
                  <a16:creationId xmlns:a16="http://schemas.microsoft.com/office/drawing/2014/main" id="{3022C7D9-5443-CC11-BBE6-172957A645AF}"/>
                </a:ext>
              </a:extLst>
            </p:cNvPr>
            <p:cNvSpPr>
              <a:spLocks noChangeArrowheads="1"/>
            </p:cNvSpPr>
            <p:nvPr/>
          </p:nvSpPr>
          <p:spPr bwMode="auto">
            <a:xfrm>
              <a:off x="329007" y="5111835"/>
              <a:ext cx="1051802" cy="456639"/>
            </a:xfrm>
            <a:prstGeom prst="rect">
              <a:avLst/>
            </a:prstGeom>
            <a:solidFill>
              <a:srgbClr val="FFFFFF"/>
            </a:solidFill>
            <a:ln w="9525">
              <a:noFill/>
              <a:miter lim="800000"/>
              <a:headEnd/>
              <a:tailEnd/>
            </a:ln>
          </p:spPr>
          <p:txBody>
            <a:bodyPr/>
            <a:lstStyle/>
            <a:p>
              <a:pPr algn="ctr" eaLnBrk="0" hangingPunct="0"/>
              <a:r>
                <a:rPr lang="en-US" sz="1000" b="1" dirty="0">
                  <a:latin typeface="Times New Roman" pitchFamily="18" charset="0"/>
                </a:rPr>
                <a:t> </a:t>
              </a:r>
              <a:r>
                <a:rPr lang="en-US" sz="1600" b="1" dirty="0">
                  <a:latin typeface="Times New Roman" pitchFamily="18" charset="0"/>
                </a:rPr>
                <a:t>Admin</a:t>
              </a:r>
              <a:r>
                <a:rPr lang="en-US" sz="1200" dirty="0"/>
                <a:t> </a:t>
              </a:r>
              <a:endParaRPr lang="en-US" dirty="0"/>
            </a:p>
          </p:txBody>
        </p:sp>
        <p:cxnSp>
          <p:nvCxnSpPr>
            <p:cNvPr id="24" name="Straight Arrow Connector 23">
              <a:extLst>
                <a:ext uri="{FF2B5EF4-FFF2-40B4-BE49-F238E27FC236}">
                  <a16:creationId xmlns:a16="http://schemas.microsoft.com/office/drawing/2014/main" id="{C41175CE-1490-0842-6297-242B4F3577B6}"/>
                </a:ext>
              </a:extLst>
            </p:cNvPr>
            <p:cNvCxnSpPr/>
            <p:nvPr/>
          </p:nvCxnSpPr>
          <p:spPr>
            <a:xfrm>
              <a:off x="1418008" y="2668418"/>
              <a:ext cx="113678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5" name="Rectangle 24">
              <a:extLst>
                <a:ext uri="{FF2B5EF4-FFF2-40B4-BE49-F238E27FC236}">
                  <a16:creationId xmlns:a16="http://schemas.microsoft.com/office/drawing/2014/main" id="{77C087D4-1E8C-EDB3-D25D-A926D15DCBD8}"/>
                </a:ext>
              </a:extLst>
            </p:cNvPr>
            <p:cNvSpPr/>
            <p:nvPr/>
          </p:nvSpPr>
          <p:spPr>
            <a:xfrm>
              <a:off x="2558152" y="2554797"/>
              <a:ext cx="125180" cy="2991273"/>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en-IN"/>
            </a:p>
          </p:txBody>
        </p:sp>
        <p:cxnSp>
          <p:nvCxnSpPr>
            <p:cNvPr id="26" name="Straight Arrow Connector 25">
              <a:extLst>
                <a:ext uri="{FF2B5EF4-FFF2-40B4-BE49-F238E27FC236}">
                  <a16:creationId xmlns:a16="http://schemas.microsoft.com/office/drawing/2014/main" id="{A780C021-6A9A-5C00-58F3-ADB25F877272}"/>
                </a:ext>
              </a:extLst>
            </p:cNvPr>
            <p:cNvCxnSpPr>
              <a:cxnSpLocks/>
            </p:cNvCxnSpPr>
            <p:nvPr/>
          </p:nvCxnSpPr>
          <p:spPr>
            <a:xfrm>
              <a:off x="2684701" y="2806469"/>
              <a:ext cx="1816660" cy="2434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8" name="Rectangle 27">
              <a:extLst>
                <a:ext uri="{FF2B5EF4-FFF2-40B4-BE49-F238E27FC236}">
                  <a16:creationId xmlns:a16="http://schemas.microsoft.com/office/drawing/2014/main" id="{147B2091-5364-BADF-F19E-A7BC8AAA27E5}"/>
                </a:ext>
              </a:extLst>
            </p:cNvPr>
            <p:cNvSpPr/>
            <p:nvPr/>
          </p:nvSpPr>
          <p:spPr>
            <a:xfrm>
              <a:off x="4532789" y="2677213"/>
              <a:ext cx="136141" cy="1242137"/>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en-IN"/>
            </a:p>
          </p:txBody>
        </p:sp>
        <p:sp>
          <p:nvSpPr>
            <p:cNvPr id="29" name="Rectangle 28">
              <a:extLst>
                <a:ext uri="{FF2B5EF4-FFF2-40B4-BE49-F238E27FC236}">
                  <a16:creationId xmlns:a16="http://schemas.microsoft.com/office/drawing/2014/main" id="{B7F9CC66-2FAD-30D8-3406-E13FBDCBEECE}"/>
                </a:ext>
              </a:extLst>
            </p:cNvPr>
            <p:cNvSpPr/>
            <p:nvPr/>
          </p:nvSpPr>
          <p:spPr>
            <a:xfrm>
              <a:off x="6526542" y="3919350"/>
              <a:ext cx="125180" cy="899793"/>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en-IN"/>
            </a:p>
          </p:txBody>
        </p:sp>
        <p:cxnSp>
          <p:nvCxnSpPr>
            <p:cNvPr id="30" name="Straight Arrow Connector 29">
              <a:extLst>
                <a:ext uri="{FF2B5EF4-FFF2-40B4-BE49-F238E27FC236}">
                  <a16:creationId xmlns:a16="http://schemas.microsoft.com/office/drawing/2014/main" id="{CC0919AE-F5C5-BA63-483C-FB81BFFE0FB3}"/>
                </a:ext>
              </a:extLst>
            </p:cNvPr>
            <p:cNvCxnSpPr>
              <a:cxnSpLocks/>
              <a:stCxn id="25" idx="3"/>
            </p:cNvCxnSpPr>
            <p:nvPr/>
          </p:nvCxnSpPr>
          <p:spPr>
            <a:xfrm>
              <a:off x="2683332" y="4050434"/>
              <a:ext cx="3783890" cy="4269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B7A0095C-F5BF-E9A1-3315-6E7104BFE556}"/>
                </a:ext>
              </a:extLst>
            </p:cNvPr>
            <p:cNvCxnSpPr>
              <a:cxnSpLocks/>
            </p:cNvCxnSpPr>
            <p:nvPr/>
          </p:nvCxnSpPr>
          <p:spPr>
            <a:xfrm flipH="1">
              <a:off x="4657970" y="3127109"/>
              <a:ext cx="360295"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5" name="Straight Connector 34">
              <a:extLst>
                <a:ext uri="{FF2B5EF4-FFF2-40B4-BE49-F238E27FC236}">
                  <a16:creationId xmlns:a16="http://schemas.microsoft.com/office/drawing/2014/main" id="{40D6532E-C6D3-E978-5EB2-7DCCBC782269}"/>
                </a:ext>
              </a:extLst>
            </p:cNvPr>
            <p:cNvCxnSpPr>
              <a:cxnSpLocks/>
            </p:cNvCxnSpPr>
            <p:nvPr/>
          </p:nvCxnSpPr>
          <p:spPr>
            <a:xfrm>
              <a:off x="4657970" y="2883029"/>
              <a:ext cx="360295" cy="0"/>
            </a:xfrm>
            <a:prstGeom prst="line">
              <a:avLst/>
            </a:prstGeom>
          </p:spPr>
          <p:style>
            <a:lnRef idx="1">
              <a:schemeClr val="dk1"/>
            </a:lnRef>
            <a:fillRef idx="0">
              <a:schemeClr val="dk1"/>
            </a:fillRef>
            <a:effectRef idx="0">
              <a:schemeClr val="dk1"/>
            </a:effectRef>
            <a:fontRef idx="minor">
              <a:schemeClr val="tx1"/>
            </a:fontRef>
          </p:style>
        </p:cxnSp>
        <p:cxnSp>
          <p:nvCxnSpPr>
            <p:cNvPr id="41" name="Straight Connector 40">
              <a:extLst>
                <a:ext uri="{FF2B5EF4-FFF2-40B4-BE49-F238E27FC236}">
                  <a16:creationId xmlns:a16="http://schemas.microsoft.com/office/drawing/2014/main" id="{B8316EBA-C60A-5ABA-14F0-FDE1342A5D14}"/>
                </a:ext>
              </a:extLst>
            </p:cNvPr>
            <p:cNvCxnSpPr/>
            <p:nvPr/>
          </p:nvCxnSpPr>
          <p:spPr>
            <a:xfrm>
              <a:off x="5018265" y="2883029"/>
              <a:ext cx="0" cy="244080"/>
            </a:xfrm>
            <a:prstGeom prst="line">
              <a:avLst/>
            </a:prstGeom>
          </p:spPr>
          <p:style>
            <a:lnRef idx="1">
              <a:schemeClr val="dk1"/>
            </a:lnRef>
            <a:fillRef idx="0">
              <a:schemeClr val="dk1"/>
            </a:fillRef>
            <a:effectRef idx="0">
              <a:schemeClr val="dk1"/>
            </a:effectRef>
            <a:fontRef idx="minor">
              <a:schemeClr val="tx1"/>
            </a:fontRef>
          </p:style>
        </p:cxnSp>
        <p:sp>
          <p:nvSpPr>
            <p:cNvPr id="42" name="Rectangle 8">
              <a:extLst>
                <a:ext uri="{FF2B5EF4-FFF2-40B4-BE49-F238E27FC236}">
                  <a16:creationId xmlns:a16="http://schemas.microsoft.com/office/drawing/2014/main" id="{9C644E37-B6D7-E911-B0D3-3D8A0F2765CB}"/>
                </a:ext>
              </a:extLst>
            </p:cNvPr>
            <p:cNvSpPr>
              <a:spLocks noChangeArrowheads="1"/>
            </p:cNvSpPr>
            <p:nvPr/>
          </p:nvSpPr>
          <p:spPr bwMode="auto">
            <a:xfrm>
              <a:off x="4741421" y="2580068"/>
              <a:ext cx="1329445" cy="285265"/>
            </a:xfrm>
            <a:prstGeom prst="rect">
              <a:avLst/>
            </a:prstGeom>
            <a:solidFill>
              <a:srgbClr val="FFFFFF"/>
            </a:solidFill>
            <a:ln w="9525">
              <a:noFill/>
              <a:miter lim="800000"/>
              <a:headEnd/>
              <a:tailEnd/>
            </a:ln>
          </p:spPr>
          <p:txBody>
            <a:bodyPr/>
            <a:lstStyle/>
            <a:p>
              <a:pPr algn="just" eaLnBrk="0" hangingPunct="0"/>
              <a:r>
                <a:rPr lang="en-US" sz="1200" b="1" dirty="0">
                  <a:latin typeface="Times New Roman" pitchFamily="18" charset="0"/>
                </a:rPr>
                <a:t>Changes update</a:t>
              </a:r>
              <a:endParaRPr lang="en-US" dirty="0"/>
            </a:p>
          </p:txBody>
        </p:sp>
        <p:sp>
          <p:nvSpPr>
            <p:cNvPr id="43" name="Rectangle 8">
              <a:extLst>
                <a:ext uri="{FF2B5EF4-FFF2-40B4-BE49-F238E27FC236}">
                  <a16:creationId xmlns:a16="http://schemas.microsoft.com/office/drawing/2014/main" id="{8F0096B3-417F-5A2B-1DE8-B7E6C4010773}"/>
                </a:ext>
              </a:extLst>
            </p:cNvPr>
            <p:cNvSpPr>
              <a:spLocks noChangeArrowheads="1"/>
            </p:cNvSpPr>
            <p:nvPr/>
          </p:nvSpPr>
          <p:spPr bwMode="auto">
            <a:xfrm>
              <a:off x="5255029" y="3751030"/>
              <a:ext cx="1157235" cy="271151"/>
            </a:xfrm>
            <a:prstGeom prst="rect">
              <a:avLst/>
            </a:prstGeom>
            <a:solidFill>
              <a:srgbClr val="FFFFFF"/>
            </a:solidFill>
            <a:ln w="9525">
              <a:noFill/>
              <a:miter lim="800000"/>
              <a:headEnd/>
              <a:tailEnd/>
            </a:ln>
          </p:spPr>
          <p:txBody>
            <a:bodyPr/>
            <a:lstStyle/>
            <a:p>
              <a:pPr algn="just" eaLnBrk="0" hangingPunct="0"/>
              <a:r>
                <a:rPr lang="en-US" sz="1200" b="1" dirty="0">
                  <a:latin typeface="Times New Roman" pitchFamily="18" charset="0"/>
                </a:rPr>
                <a:t>Add, Delete</a:t>
              </a:r>
              <a:endParaRPr lang="en-US" dirty="0"/>
            </a:p>
          </p:txBody>
        </p:sp>
        <p:cxnSp>
          <p:nvCxnSpPr>
            <p:cNvPr id="46" name="Straight Arrow Connector 45">
              <a:extLst>
                <a:ext uri="{FF2B5EF4-FFF2-40B4-BE49-F238E27FC236}">
                  <a16:creationId xmlns:a16="http://schemas.microsoft.com/office/drawing/2014/main" id="{919DEA83-FEAF-E281-E692-C31BD66FF331}"/>
                </a:ext>
              </a:extLst>
            </p:cNvPr>
            <p:cNvCxnSpPr>
              <a:cxnSpLocks/>
            </p:cNvCxnSpPr>
            <p:nvPr/>
          </p:nvCxnSpPr>
          <p:spPr>
            <a:xfrm flipH="1">
              <a:off x="6684929" y="4355869"/>
              <a:ext cx="360295"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7" name="Straight Connector 46">
              <a:extLst>
                <a:ext uri="{FF2B5EF4-FFF2-40B4-BE49-F238E27FC236}">
                  <a16:creationId xmlns:a16="http://schemas.microsoft.com/office/drawing/2014/main" id="{1F5696F8-432A-D40D-CD2B-0F168EB875F3}"/>
                </a:ext>
              </a:extLst>
            </p:cNvPr>
            <p:cNvCxnSpPr>
              <a:cxnSpLocks/>
            </p:cNvCxnSpPr>
            <p:nvPr/>
          </p:nvCxnSpPr>
          <p:spPr>
            <a:xfrm>
              <a:off x="6684929" y="4111789"/>
              <a:ext cx="360295" cy="0"/>
            </a:xfrm>
            <a:prstGeom prst="line">
              <a:avLst/>
            </a:prstGeom>
          </p:spPr>
          <p:style>
            <a:lnRef idx="1">
              <a:schemeClr val="dk1"/>
            </a:lnRef>
            <a:fillRef idx="0">
              <a:schemeClr val="dk1"/>
            </a:fillRef>
            <a:effectRef idx="0">
              <a:schemeClr val="dk1"/>
            </a:effectRef>
            <a:fontRef idx="minor">
              <a:schemeClr val="tx1"/>
            </a:fontRef>
          </p:style>
        </p:cxnSp>
        <p:cxnSp>
          <p:nvCxnSpPr>
            <p:cNvPr id="48" name="Straight Connector 47">
              <a:extLst>
                <a:ext uri="{FF2B5EF4-FFF2-40B4-BE49-F238E27FC236}">
                  <a16:creationId xmlns:a16="http://schemas.microsoft.com/office/drawing/2014/main" id="{21378B24-EEA5-25C2-9792-93ABB435248D}"/>
                </a:ext>
              </a:extLst>
            </p:cNvPr>
            <p:cNvCxnSpPr/>
            <p:nvPr/>
          </p:nvCxnSpPr>
          <p:spPr>
            <a:xfrm>
              <a:off x="7045224" y="4111789"/>
              <a:ext cx="0" cy="244080"/>
            </a:xfrm>
            <a:prstGeom prst="line">
              <a:avLst/>
            </a:prstGeom>
          </p:spPr>
          <p:style>
            <a:lnRef idx="1">
              <a:schemeClr val="dk1"/>
            </a:lnRef>
            <a:fillRef idx="0">
              <a:schemeClr val="dk1"/>
            </a:fillRef>
            <a:effectRef idx="0">
              <a:schemeClr val="dk1"/>
            </a:effectRef>
            <a:fontRef idx="minor">
              <a:schemeClr val="tx1"/>
            </a:fontRef>
          </p:style>
        </p:cxnSp>
        <p:sp>
          <p:nvSpPr>
            <p:cNvPr id="49" name="Rectangle 8">
              <a:extLst>
                <a:ext uri="{FF2B5EF4-FFF2-40B4-BE49-F238E27FC236}">
                  <a16:creationId xmlns:a16="http://schemas.microsoft.com/office/drawing/2014/main" id="{5545CF11-B61E-7F0F-7238-173AD579E425}"/>
                </a:ext>
              </a:extLst>
            </p:cNvPr>
            <p:cNvSpPr>
              <a:spLocks noChangeArrowheads="1"/>
            </p:cNvSpPr>
            <p:nvPr/>
          </p:nvSpPr>
          <p:spPr bwMode="auto">
            <a:xfrm>
              <a:off x="6717132" y="4436159"/>
              <a:ext cx="1329445" cy="285265"/>
            </a:xfrm>
            <a:prstGeom prst="rect">
              <a:avLst/>
            </a:prstGeom>
            <a:solidFill>
              <a:srgbClr val="FFFFFF"/>
            </a:solidFill>
            <a:ln w="9525">
              <a:noFill/>
              <a:miter lim="800000"/>
              <a:headEnd/>
              <a:tailEnd/>
            </a:ln>
          </p:spPr>
          <p:txBody>
            <a:bodyPr/>
            <a:lstStyle/>
            <a:p>
              <a:pPr algn="just" eaLnBrk="0" hangingPunct="0"/>
              <a:r>
                <a:rPr lang="en-US" sz="1200" b="1" dirty="0">
                  <a:latin typeface="Times New Roman" pitchFamily="18" charset="0"/>
                </a:rPr>
                <a:t>Changes update</a:t>
              </a:r>
              <a:endParaRPr lang="en-US" dirty="0"/>
            </a:p>
          </p:txBody>
        </p:sp>
        <p:sp>
          <p:nvSpPr>
            <p:cNvPr id="51" name="Rectangle 50">
              <a:extLst>
                <a:ext uri="{FF2B5EF4-FFF2-40B4-BE49-F238E27FC236}">
                  <a16:creationId xmlns:a16="http://schemas.microsoft.com/office/drawing/2014/main" id="{19B8C7CF-2E32-8280-B534-8B79D0A4AC4A}"/>
                </a:ext>
              </a:extLst>
            </p:cNvPr>
            <p:cNvSpPr/>
            <p:nvPr/>
          </p:nvSpPr>
          <p:spPr>
            <a:xfrm>
              <a:off x="8082959" y="4721424"/>
              <a:ext cx="125180" cy="649097"/>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en-IN"/>
            </a:p>
          </p:txBody>
        </p:sp>
        <p:cxnSp>
          <p:nvCxnSpPr>
            <p:cNvPr id="52" name="Straight Arrow Connector 51">
              <a:extLst>
                <a:ext uri="{FF2B5EF4-FFF2-40B4-BE49-F238E27FC236}">
                  <a16:creationId xmlns:a16="http://schemas.microsoft.com/office/drawing/2014/main" id="{A22026AC-610A-0A72-F367-DA6A8B43A726}"/>
                </a:ext>
              </a:extLst>
            </p:cNvPr>
            <p:cNvCxnSpPr>
              <a:cxnSpLocks/>
              <a:stCxn id="51" idx="1"/>
            </p:cNvCxnSpPr>
            <p:nvPr/>
          </p:nvCxnSpPr>
          <p:spPr>
            <a:xfrm flipH="1" flipV="1">
              <a:off x="2680925" y="5045972"/>
              <a:ext cx="5402034"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861D33-FFFE-B861-9D03-07C557B093E1}"/>
              </a:ext>
            </a:extLst>
          </p:cNvPr>
          <p:cNvSpPr>
            <a:spLocks noGrp="1"/>
          </p:cNvSpPr>
          <p:nvPr>
            <p:ph type="title"/>
          </p:nvPr>
        </p:nvSpPr>
        <p:spPr>
          <a:xfrm>
            <a:off x="980995" y="354108"/>
            <a:ext cx="8046914" cy="811727"/>
          </a:xfrm>
        </p:spPr>
        <p:txBody>
          <a:bodyPr/>
          <a:lstStyle/>
          <a:p>
            <a:r>
              <a:rPr lang="en-US" b="1" dirty="0"/>
              <a:t>SEQUENCE DIAGRAM </a:t>
            </a:r>
            <a:r>
              <a:rPr lang="en-US" sz="2800" b="1" dirty="0"/>
              <a:t>(User)</a:t>
            </a:r>
            <a:endParaRPr lang="en-IN" dirty="0"/>
          </a:p>
        </p:txBody>
      </p:sp>
      <p:sp>
        <p:nvSpPr>
          <p:cNvPr id="17" name="Rectangle 12">
            <a:extLst>
              <a:ext uri="{FF2B5EF4-FFF2-40B4-BE49-F238E27FC236}">
                <a16:creationId xmlns:a16="http://schemas.microsoft.com/office/drawing/2014/main" id="{495538E6-4884-4435-B038-675CFBA61FFD}"/>
              </a:ext>
            </a:extLst>
          </p:cNvPr>
          <p:cNvSpPr>
            <a:spLocks noChangeArrowheads="1"/>
          </p:cNvSpPr>
          <p:nvPr/>
        </p:nvSpPr>
        <p:spPr bwMode="auto">
          <a:xfrm>
            <a:off x="330500" y="5253292"/>
            <a:ext cx="1039279" cy="443199"/>
          </a:xfrm>
          <a:prstGeom prst="rect">
            <a:avLst/>
          </a:prstGeom>
          <a:solidFill>
            <a:srgbClr val="FFFFFF"/>
          </a:solidFill>
          <a:ln w="9525">
            <a:noFill/>
            <a:miter lim="800000"/>
            <a:headEnd/>
            <a:tailEnd/>
          </a:ln>
        </p:spPr>
        <p:txBody>
          <a:bodyPr/>
          <a:lstStyle/>
          <a:p>
            <a:pPr algn="ctr" eaLnBrk="0" hangingPunct="0"/>
            <a:r>
              <a:rPr lang="en-US" sz="1000" b="1" dirty="0">
                <a:latin typeface="Times New Roman" pitchFamily="18" charset="0"/>
              </a:rPr>
              <a:t> </a:t>
            </a:r>
            <a:r>
              <a:rPr lang="en-US" sz="1600" b="1" dirty="0">
                <a:latin typeface="Times New Roman" pitchFamily="18" charset="0"/>
              </a:rPr>
              <a:t>User</a:t>
            </a:r>
            <a:r>
              <a:rPr lang="en-US" sz="1200" dirty="0"/>
              <a:t> </a:t>
            </a:r>
            <a:endParaRPr lang="en-US" dirty="0"/>
          </a:p>
        </p:txBody>
      </p:sp>
      <p:grpSp>
        <p:nvGrpSpPr>
          <p:cNvPr id="82" name="Group 81">
            <a:extLst>
              <a:ext uri="{FF2B5EF4-FFF2-40B4-BE49-F238E27FC236}">
                <a16:creationId xmlns:a16="http://schemas.microsoft.com/office/drawing/2014/main" id="{F7D7E816-BC95-803A-5E70-A2817E23C86F}"/>
              </a:ext>
            </a:extLst>
          </p:cNvPr>
          <p:cNvGrpSpPr/>
          <p:nvPr/>
        </p:nvGrpSpPr>
        <p:grpSpPr>
          <a:xfrm>
            <a:off x="308796" y="1556792"/>
            <a:ext cx="8724820" cy="4947100"/>
            <a:chOff x="298031" y="2156047"/>
            <a:chExt cx="8724820" cy="4334405"/>
          </a:xfrm>
        </p:grpSpPr>
        <p:grpSp>
          <p:nvGrpSpPr>
            <p:cNvPr id="68" name="Group 67">
              <a:extLst>
                <a:ext uri="{FF2B5EF4-FFF2-40B4-BE49-F238E27FC236}">
                  <a16:creationId xmlns:a16="http://schemas.microsoft.com/office/drawing/2014/main" id="{9F96141F-462D-CC65-58E6-93BB42FEBC2B}"/>
                </a:ext>
              </a:extLst>
            </p:cNvPr>
            <p:cNvGrpSpPr/>
            <p:nvPr/>
          </p:nvGrpSpPr>
          <p:grpSpPr>
            <a:xfrm>
              <a:off x="499519" y="2163955"/>
              <a:ext cx="8046914" cy="4326497"/>
              <a:chOff x="499519" y="2163955"/>
              <a:chExt cx="8046914" cy="4326497"/>
            </a:xfrm>
          </p:grpSpPr>
          <p:sp>
            <p:nvSpPr>
              <p:cNvPr id="35" name="AutoShape 31">
                <a:extLst>
                  <a:ext uri="{FF2B5EF4-FFF2-40B4-BE49-F238E27FC236}">
                    <a16:creationId xmlns:a16="http://schemas.microsoft.com/office/drawing/2014/main" id="{DA1E7273-BE40-10F2-9967-1BE67ABF08B3}"/>
                  </a:ext>
                </a:extLst>
              </p:cNvPr>
              <p:cNvSpPr>
                <a:spLocks noChangeAspect="1" noChangeArrowheads="1" noTextEdit="1"/>
              </p:cNvSpPr>
              <p:nvPr/>
            </p:nvSpPr>
            <p:spPr bwMode="auto">
              <a:xfrm>
                <a:off x="499519" y="2163955"/>
                <a:ext cx="8046914" cy="4326497"/>
              </a:xfrm>
              <a:prstGeom prst="rect">
                <a:avLst/>
              </a:prstGeom>
              <a:noFill/>
              <a:ln w="9525">
                <a:noFill/>
                <a:miter lim="800000"/>
                <a:headEnd/>
                <a:tailEnd/>
              </a:ln>
            </p:spPr>
            <p:txBody>
              <a:bodyPr/>
              <a:lstStyle/>
              <a:p>
                <a:endParaRPr lang="en-US"/>
              </a:p>
            </p:txBody>
          </p:sp>
          <p:sp>
            <p:nvSpPr>
              <p:cNvPr id="36" name="Rectangle 30">
                <a:extLst>
                  <a:ext uri="{FF2B5EF4-FFF2-40B4-BE49-F238E27FC236}">
                    <a16:creationId xmlns:a16="http://schemas.microsoft.com/office/drawing/2014/main" id="{72C9E16B-B6CC-677C-3986-B18E24566514}"/>
                  </a:ext>
                </a:extLst>
              </p:cNvPr>
              <p:cNvSpPr>
                <a:spLocks noChangeArrowheads="1"/>
              </p:cNvSpPr>
              <p:nvPr/>
            </p:nvSpPr>
            <p:spPr bwMode="auto">
              <a:xfrm>
                <a:off x="2065190" y="2171865"/>
                <a:ext cx="1044112" cy="247352"/>
              </a:xfrm>
              <a:prstGeom prst="rect">
                <a:avLst/>
              </a:prstGeom>
              <a:solidFill>
                <a:srgbClr val="FFFFFF"/>
              </a:solidFill>
              <a:ln w="28575">
                <a:solidFill>
                  <a:srgbClr val="000000"/>
                </a:solidFill>
                <a:miter lim="800000"/>
                <a:headEnd/>
                <a:tailEnd/>
              </a:ln>
            </p:spPr>
            <p:txBody>
              <a:bodyPr anchor="ctr"/>
              <a:lstStyle/>
              <a:p>
                <a:pPr eaLnBrk="0" hangingPunct="0"/>
                <a:r>
                  <a:rPr lang="en-US" sz="1200" b="1" dirty="0">
                    <a:latin typeface="Times New Roman" pitchFamily="18" charset="0"/>
                  </a:rPr>
                  <a:t>    Home</a:t>
                </a:r>
                <a:endParaRPr lang="en-US" dirty="0"/>
              </a:p>
            </p:txBody>
          </p:sp>
          <p:sp>
            <p:nvSpPr>
              <p:cNvPr id="37" name="Line 25">
                <a:extLst>
                  <a:ext uri="{FF2B5EF4-FFF2-40B4-BE49-F238E27FC236}">
                    <a16:creationId xmlns:a16="http://schemas.microsoft.com/office/drawing/2014/main" id="{8A1FE306-D209-398F-5D04-612B00DD017B}"/>
                  </a:ext>
                </a:extLst>
              </p:cNvPr>
              <p:cNvSpPr>
                <a:spLocks noChangeShapeType="1"/>
              </p:cNvSpPr>
              <p:nvPr/>
            </p:nvSpPr>
            <p:spPr bwMode="auto">
              <a:xfrm>
                <a:off x="2586749" y="2427126"/>
                <a:ext cx="28810" cy="3836827"/>
              </a:xfrm>
              <a:prstGeom prst="line">
                <a:avLst/>
              </a:prstGeom>
              <a:noFill/>
              <a:ln w="12700">
                <a:solidFill>
                  <a:srgbClr val="000000"/>
                </a:solidFill>
                <a:prstDash val="dash"/>
                <a:round/>
                <a:headEnd/>
                <a:tailEnd/>
              </a:ln>
            </p:spPr>
            <p:txBody>
              <a:bodyPr/>
              <a:lstStyle/>
              <a:p>
                <a:endParaRPr lang="en-US"/>
              </a:p>
            </p:txBody>
          </p:sp>
          <p:sp>
            <p:nvSpPr>
              <p:cNvPr id="38" name="Rectangle 12">
                <a:extLst>
                  <a:ext uri="{FF2B5EF4-FFF2-40B4-BE49-F238E27FC236}">
                    <a16:creationId xmlns:a16="http://schemas.microsoft.com/office/drawing/2014/main" id="{17224526-F2ED-93FB-B295-632EBCE7858B}"/>
                  </a:ext>
                </a:extLst>
              </p:cNvPr>
              <p:cNvSpPr>
                <a:spLocks noChangeArrowheads="1"/>
              </p:cNvSpPr>
              <p:nvPr/>
            </p:nvSpPr>
            <p:spPr bwMode="auto">
              <a:xfrm>
                <a:off x="1420444" y="3064919"/>
                <a:ext cx="1044112" cy="247352"/>
              </a:xfrm>
              <a:prstGeom prst="rect">
                <a:avLst/>
              </a:prstGeom>
              <a:solidFill>
                <a:srgbClr val="FFFFFF"/>
              </a:solidFill>
              <a:ln w="9525">
                <a:noFill/>
                <a:miter lim="800000"/>
                <a:headEnd/>
                <a:tailEnd/>
              </a:ln>
            </p:spPr>
            <p:txBody>
              <a:bodyPr/>
              <a:lstStyle/>
              <a:p>
                <a:pPr algn="ctr" eaLnBrk="0" hangingPunct="0"/>
                <a:r>
                  <a:rPr lang="en-US" sz="1000" b="1" dirty="0">
                    <a:latin typeface="Times New Roman" pitchFamily="18" charset="0"/>
                  </a:rPr>
                  <a:t> Login</a:t>
                </a:r>
                <a:r>
                  <a:rPr lang="en-US" sz="800" dirty="0"/>
                  <a:t> </a:t>
                </a:r>
                <a:endParaRPr lang="en-US" dirty="0"/>
              </a:p>
            </p:txBody>
          </p:sp>
        </p:grpSp>
        <p:sp>
          <p:nvSpPr>
            <p:cNvPr id="39" name="Rectangle 8">
              <a:extLst>
                <a:ext uri="{FF2B5EF4-FFF2-40B4-BE49-F238E27FC236}">
                  <a16:creationId xmlns:a16="http://schemas.microsoft.com/office/drawing/2014/main" id="{C50DA1E1-6535-07AE-90D6-345879FCD723}"/>
                </a:ext>
              </a:extLst>
            </p:cNvPr>
            <p:cNvSpPr>
              <a:spLocks noChangeArrowheads="1"/>
            </p:cNvSpPr>
            <p:nvPr/>
          </p:nvSpPr>
          <p:spPr bwMode="auto">
            <a:xfrm>
              <a:off x="2721858" y="2672320"/>
              <a:ext cx="1124581" cy="203490"/>
            </a:xfrm>
            <a:prstGeom prst="rect">
              <a:avLst/>
            </a:prstGeom>
            <a:solidFill>
              <a:srgbClr val="FFFFFF"/>
            </a:solidFill>
            <a:ln w="9525">
              <a:noFill/>
              <a:miter lim="800000"/>
              <a:headEnd/>
              <a:tailEnd/>
            </a:ln>
          </p:spPr>
          <p:txBody>
            <a:bodyPr/>
            <a:lstStyle/>
            <a:p>
              <a:pPr algn="just" eaLnBrk="0" hangingPunct="0"/>
              <a:r>
                <a:rPr lang="en-US" sz="1200" b="1" dirty="0">
                  <a:latin typeface="Times New Roman" pitchFamily="18" charset="0"/>
                </a:rPr>
                <a:t>Register</a:t>
              </a:r>
              <a:endParaRPr lang="en-US" dirty="0"/>
            </a:p>
          </p:txBody>
        </p:sp>
        <p:sp>
          <p:nvSpPr>
            <p:cNvPr id="5" name="Line 33">
              <a:extLst>
                <a:ext uri="{FF2B5EF4-FFF2-40B4-BE49-F238E27FC236}">
                  <a16:creationId xmlns:a16="http://schemas.microsoft.com/office/drawing/2014/main" id="{F406A022-1742-5D1F-2827-46936C3B19CF}"/>
                </a:ext>
              </a:extLst>
            </p:cNvPr>
            <p:cNvSpPr>
              <a:spLocks noChangeShapeType="1"/>
            </p:cNvSpPr>
            <p:nvPr/>
          </p:nvSpPr>
          <p:spPr bwMode="auto">
            <a:xfrm>
              <a:off x="785926" y="2815840"/>
              <a:ext cx="0" cy="1280064"/>
            </a:xfrm>
            <a:prstGeom prst="line">
              <a:avLst/>
            </a:prstGeom>
            <a:noFill/>
            <a:ln w="9525">
              <a:solidFill>
                <a:srgbClr val="000000"/>
              </a:solidFill>
              <a:round/>
              <a:headEnd/>
              <a:tailEnd/>
            </a:ln>
          </p:spPr>
          <p:txBody>
            <a:bodyPr/>
            <a:lstStyle/>
            <a:p>
              <a:endParaRPr lang="en-US"/>
            </a:p>
          </p:txBody>
        </p:sp>
        <p:sp>
          <p:nvSpPr>
            <p:cNvPr id="6" name="Oval 36">
              <a:extLst>
                <a:ext uri="{FF2B5EF4-FFF2-40B4-BE49-F238E27FC236}">
                  <a16:creationId xmlns:a16="http://schemas.microsoft.com/office/drawing/2014/main" id="{80EBAA55-F7EE-5145-B4F8-626B742377CA}"/>
                </a:ext>
              </a:extLst>
            </p:cNvPr>
            <p:cNvSpPr>
              <a:spLocks noChangeArrowheads="1"/>
            </p:cNvSpPr>
            <p:nvPr/>
          </p:nvSpPr>
          <p:spPr bwMode="auto">
            <a:xfrm>
              <a:off x="460662" y="2163955"/>
              <a:ext cx="650526" cy="640033"/>
            </a:xfrm>
            <a:prstGeom prst="ellipse">
              <a:avLst/>
            </a:prstGeom>
            <a:solidFill>
              <a:srgbClr val="99CCFF"/>
            </a:solidFill>
            <a:ln w="9525">
              <a:solidFill>
                <a:srgbClr val="000000"/>
              </a:solidFill>
              <a:round/>
              <a:headEnd/>
              <a:tailEnd/>
            </a:ln>
          </p:spPr>
          <p:txBody>
            <a:bodyPr/>
            <a:lstStyle/>
            <a:p>
              <a:endParaRPr lang="en-US"/>
            </a:p>
          </p:txBody>
        </p:sp>
        <p:sp>
          <p:nvSpPr>
            <p:cNvPr id="7" name="Line 37">
              <a:extLst>
                <a:ext uri="{FF2B5EF4-FFF2-40B4-BE49-F238E27FC236}">
                  <a16:creationId xmlns:a16="http://schemas.microsoft.com/office/drawing/2014/main" id="{71238CCF-752D-6FCF-E300-1C62BC43A2B4}"/>
                </a:ext>
              </a:extLst>
            </p:cNvPr>
            <p:cNvSpPr>
              <a:spLocks noChangeShapeType="1"/>
            </p:cNvSpPr>
            <p:nvPr/>
          </p:nvSpPr>
          <p:spPr bwMode="auto">
            <a:xfrm flipH="1">
              <a:off x="298031" y="3029185"/>
              <a:ext cx="487895" cy="640033"/>
            </a:xfrm>
            <a:prstGeom prst="line">
              <a:avLst/>
            </a:prstGeom>
            <a:noFill/>
            <a:ln w="9525">
              <a:solidFill>
                <a:srgbClr val="000000"/>
              </a:solidFill>
              <a:round/>
              <a:headEnd/>
              <a:tailEnd/>
            </a:ln>
          </p:spPr>
          <p:txBody>
            <a:bodyPr/>
            <a:lstStyle/>
            <a:p>
              <a:endParaRPr lang="en-US"/>
            </a:p>
          </p:txBody>
        </p:sp>
        <p:sp>
          <p:nvSpPr>
            <p:cNvPr id="8" name="Line 38">
              <a:extLst>
                <a:ext uri="{FF2B5EF4-FFF2-40B4-BE49-F238E27FC236}">
                  <a16:creationId xmlns:a16="http://schemas.microsoft.com/office/drawing/2014/main" id="{79719E16-CC1E-D826-C2C9-04849E43C4F8}"/>
                </a:ext>
              </a:extLst>
            </p:cNvPr>
            <p:cNvSpPr>
              <a:spLocks noChangeShapeType="1"/>
            </p:cNvSpPr>
            <p:nvPr/>
          </p:nvSpPr>
          <p:spPr bwMode="auto">
            <a:xfrm>
              <a:off x="785926" y="3029185"/>
              <a:ext cx="487895" cy="640033"/>
            </a:xfrm>
            <a:prstGeom prst="line">
              <a:avLst/>
            </a:prstGeom>
            <a:noFill/>
            <a:ln w="9525">
              <a:solidFill>
                <a:srgbClr val="000000"/>
              </a:solidFill>
              <a:round/>
              <a:headEnd/>
              <a:tailEnd/>
            </a:ln>
          </p:spPr>
          <p:txBody>
            <a:bodyPr/>
            <a:lstStyle/>
            <a:p>
              <a:endParaRPr lang="en-US"/>
            </a:p>
          </p:txBody>
        </p:sp>
        <p:sp>
          <p:nvSpPr>
            <p:cNvPr id="9" name="Line 39">
              <a:extLst>
                <a:ext uri="{FF2B5EF4-FFF2-40B4-BE49-F238E27FC236}">
                  <a16:creationId xmlns:a16="http://schemas.microsoft.com/office/drawing/2014/main" id="{BB80B6C3-AE35-448C-2D5F-52F99FCFDD32}"/>
                </a:ext>
              </a:extLst>
            </p:cNvPr>
            <p:cNvSpPr>
              <a:spLocks noChangeShapeType="1"/>
            </p:cNvSpPr>
            <p:nvPr/>
          </p:nvSpPr>
          <p:spPr bwMode="auto">
            <a:xfrm flipH="1">
              <a:off x="298031" y="4095905"/>
              <a:ext cx="487895" cy="640033"/>
            </a:xfrm>
            <a:prstGeom prst="line">
              <a:avLst/>
            </a:prstGeom>
            <a:noFill/>
            <a:ln w="9525">
              <a:solidFill>
                <a:srgbClr val="000000"/>
              </a:solidFill>
              <a:round/>
              <a:headEnd/>
              <a:tailEnd/>
            </a:ln>
          </p:spPr>
          <p:txBody>
            <a:bodyPr/>
            <a:lstStyle/>
            <a:p>
              <a:endParaRPr lang="en-US"/>
            </a:p>
          </p:txBody>
        </p:sp>
        <p:sp>
          <p:nvSpPr>
            <p:cNvPr id="10" name="Line 40">
              <a:extLst>
                <a:ext uri="{FF2B5EF4-FFF2-40B4-BE49-F238E27FC236}">
                  <a16:creationId xmlns:a16="http://schemas.microsoft.com/office/drawing/2014/main" id="{DCAF4D69-1311-835C-748B-799A974D5195}"/>
                </a:ext>
              </a:extLst>
            </p:cNvPr>
            <p:cNvSpPr>
              <a:spLocks noChangeShapeType="1"/>
            </p:cNvSpPr>
            <p:nvPr/>
          </p:nvSpPr>
          <p:spPr bwMode="auto">
            <a:xfrm>
              <a:off x="785926" y="4095905"/>
              <a:ext cx="487895" cy="640033"/>
            </a:xfrm>
            <a:prstGeom prst="line">
              <a:avLst/>
            </a:prstGeom>
            <a:noFill/>
            <a:ln w="9525">
              <a:solidFill>
                <a:srgbClr val="000000"/>
              </a:solidFill>
              <a:round/>
              <a:headEnd/>
              <a:tailEnd/>
            </a:ln>
          </p:spPr>
          <p:txBody>
            <a:bodyPr/>
            <a:lstStyle/>
            <a:p>
              <a:endParaRPr lang="en-US"/>
            </a:p>
          </p:txBody>
        </p:sp>
        <p:sp>
          <p:nvSpPr>
            <p:cNvPr id="11" name="Rectangle 30">
              <a:extLst>
                <a:ext uri="{FF2B5EF4-FFF2-40B4-BE49-F238E27FC236}">
                  <a16:creationId xmlns:a16="http://schemas.microsoft.com/office/drawing/2014/main" id="{B675D044-31F7-C080-6733-2895B9AE5E37}"/>
                </a:ext>
              </a:extLst>
            </p:cNvPr>
            <p:cNvSpPr>
              <a:spLocks noChangeArrowheads="1"/>
            </p:cNvSpPr>
            <p:nvPr/>
          </p:nvSpPr>
          <p:spPr bwMode="auto">
            <a:xfrm>
              <a:off x="5197872" y="2157630"/>
              <a:ext cx="1143457" cy="261587"/>
            </a:xfrm>
            <a:prstGeom prst="rect">
              <a:avLst/>
            </a:prstGeom>
            <a:solidFill>
              <a:srgbClr val="FFFFFF"/>
            </a:solidFill>
            <a:ln w="28575">
              <a:solidFill>
                <a:srgbClr val="000000"/>
              </a:solidFill>
              <a:miter lim="800000"/>
              <a:headEnd/>
              <a:tailEnd/>
            </a:ln>
          </p:spPr>
          <p:txBody>
            <a:bodyPr/>
            <a:lstStyle/>
            <a:p>
              <a:pPr algn="ctr" eaLnBrk="0" hangingPunct="0"/>
              <a:r>
                <a:rPr lang="en-US" sz="1200" b="1" dirty="0">
                  <a:latin typeface="Times New Roman" pitchFamily="18" charset="0"/>
                </a:rPr>
                <a:t>Cart </a:t>
              </a:r>
              <a:endParaRPr lang="en-US" dirty="0"/>
            </a:p>
          </p:txBody>
        </p:sp>
        <p:sp>
          <p:nvSpPr>
            <p:cNvPr id="12" name="Rectangle 30">
              <a:extLst>
                <a:ext uri="{FF2B5EF4-FFF2-40B4-BE49-F238E27FC236}">
                  <a16:creationId xmlns:a16="http://schemas.microsoft.com/office/drawing/2014/main" id="{8E2F3C11-13B1-3C03-E97A-7846477124E6}"/>
                </a:ext>
              </a:extLst>
            </p:cNvPr>
            <p:cNvSpPr>
              <a:spLocks noChangeArrowheads="1"/>
            </p:cNvSpPr>
            <p:nvPr/>
          </p:nvSpPr>
          <p:spPr bwMode="auto">
            <a:xfrm>
              <a:off x="6653517" y="2161457"/>
              <a:ext cx="1044112" cy="247352"/>
            </a:xfrm>
            <a:prstGeom prst="rect">
              <a:avLst/>
            </a:prstGeom>
            <a:solidFill>
              <a:srgbClr val="FFFFFF"/>
            </a:solidFill>
            <a:ln w="28575">
              <a:solidFill>
                <a:srgbClr val="000000"/>
              </a:solidFill>
              <a:miter lim="800000"/>
              <a:headEnd/>
              <a:tailEnd/>
            </a:ln>
          </p:spPr>
          <p:txBody>
            <a:bodyPr/>
            <a:lstStyle/>
            <a:p>
              <a:pPr algn="just" eaLnBrk="0" hangingPunct="0"/>
              <a:r>
                <a:rPr lang="en-US" sz="1200" b="1" dirty="0">
                  <a:latin typeface="Times New Roman" pitchFamily="18" charset="0"/>
                </a:rPr>
                <a:t>    Payment</a:t>
              </a:r>
              <a:endParaRPr lang="en-US" dirty="0"/>
            </a:p>
          </p:txBody>
        </p:sp>
        <p:sp>
          <p:nvSpPr>
            <p:cNvPr id="13" name="Rectangle 30">
              <a:extLst>
                <a:ext uri="{FF2B5EF4-FFF2-40B4-BE49-F238E27FC236}">
                  <a16:creationId xmlns:a16="http://schemas.microsoft.com/office/drawing/2014/main" id="{3456FB91-3DE3-5741-9E3F-BA41C04122A0}"/>
                </a:ext>
              </a:extLst>
            </p:cNvPr>
            <p:cNvSpPr>
              <a:spLocks noChangeArrowheads="1"/>
            </p:cNvSpPr>
            <p:nvPr/>
          </p:nvSpPr>
          <p:spPr bwMode="auto">
            <a:xfrm>
              <a:off x="3461271" y="2156047"/>
              <a:ext cx="1418118" cy="263170"/>
            </a:xfrm>
            <a:prstGeom prst="rect">
              <a:avLst/>
            </a:prstGeom>
            <a:solidFill>
              <a:srgbClr val="FFFFFF"/>
            </a:solidFill>
            <a:ln w="28575">
              <a:solidFill>
                <a:srgbClr val="000000"/>
              </a:solidFill>
              <a:miter lim="800000"/>
              <a:headEnd/>
              <a:tailEnd/>
            </a:ln>
          </p:spPr>
          <p:txBody>
            <a:bodyPr/>
            <a:lstStyle/>
            <a:p>
              <a:pPr algn="ctr" eaLnBrk="0" hangingPunct="0"/>
              <a:r>
                <a:rPr lang="en-US" sz="1200" b="1" dirty="0">
                  <a:latin typeface="Times New Roman" pitchFamily="18" charset="0"/>
                </a:rPr>
                <a:t>Product</a:t>
              </a:r>
              <a:endParaRPr lang="en-US" dirty="0"/>
            </a:p>
          </p:txBody>
        </p:sp>
        <p:sp>
          <p:nvSpPr>
            <p:cNvPr id="14" name="Line 25">
              <a:extLst>
                <a:ext uri="{FF2B5EF4-FFF2-40B4-BE49-F238E27FC236}">
                  <a16:creationId xmlns:a16="http://schemas.microsoft.com/office/drawing/2014/main" id="{904915A0-24D1-1E9E-3627-251F2A059139}"/>
                </a:ext>
              </a:extLst>
            </p:cNvPr>
            <p:cNvSpPr>
              <a:spLocks noChangeShapeType="1"/>
            </p:cNvSpPr>
            <p:nvPr/>
          </p:nvSpPr>
          <p:spPr bwMode="auto">
            <a:xfrm>
              <a:off x="4224724" y="2446654"/>
              <a:ext cx="28810" cy="3836827"/>
            </a:xfrm>
            <a:prstGeom prst="line">
              <a:avLst/>
            </a:prstGeom>
            <a:noFill/>
            <a:ln w="12700">
              <a:solidFill>
                <a:srgbClr val="000000"/>
              </a:solidFill>
              <a:prstDash val="dash"/>
              <a:round/>
              <a:headEnd/>
              <a:tailEnd/>
            </a:ln>
          </p:spPr>
          <p:txBody>
            <a:bodyPr/>
            <a:lstStyle/>
            <a:p>
              <a:endParaRPr lang="en-US"/>
            </a:p>
          </p:txBody>
        </p:sp>
        <p:sp>
          <p:nvSpPr>
            <p:cNvPr id="15" name="Line 25">
              <a:extLst>
                <a:ext uri="{FF2B5EF4-FFF2-40B4-BE49-F238E27FC236}">
                  <a16:creationId xmlns:a16="http://schemas.microsoft.com/office/drawing/2014/main" id="{0561700B-D2CF-911C-1AD0-B732001F6489}"/>
                </a:ext>
              </a:extLst>
            </p:cNvPr>
            <p:cNvSpPr>
              <a:spLocks noChangeShapeType="1"/>
            </p:cNvSpPr>
            <p:nvPr/>
          </p:nvSpPr>
          <p:spPr bwMode="auto">
            <a:xfrm>
              <a:off x="5805022" y="2408809"/>
              <a:ext cx="28810" cy="3836827"/>
            </a:xfrm>
            <a:prstGeom prst="line">
              <a:avLst/>
            </a:prstGeom>
            <a:noFill/>
            <a:ln w="12700">
              <a:solidFill>
                <a:srgbClr val="000000"/>
              </a:solidFill>
              <a:prstDash val="dash"/>
              <a:round/>
              <a:headEnd/>
              <a:tailEnd/>
            </a:ln>
          </p:spPr>
          <p:txBody>
            <a:bodyPr/>
            <a:lstStyle/>
            <a:p>
              <a:endParaRPr lang="en-US"/>
            </a:p>
          </p:txBody>
        </p:sp>
        <p:sp>
          <p:nvSpPr>
            <p:cNvPr id="16" name="Line 25">
              <a:extLst>
                <a:ext uri="{FF2B5EF4-FFF2-40B4-BE49-F238E27FC236}">
                  <a16:creationId xmlns:a16="http://schemas.microsoft.com/office/drawing/2014/main" id="{136EE42B-54DD-6BA6-6EAE-4054E7B673E2}"/>
                </a:ext>
              </a:extLst>
            </p:cNvPr>
            <p:cNvSpPr>
              <a:spLocks noChangeShapeType="1"/>
            </p:cNvSpPr>
            <p:nvPr/>
          </p:nvSpPr>
          <p:spPr bwMode="auto">
            <a:xfrm>
              <a:off x="7174293" y="2416717"/>
              <a:ext cx="28810" cy="3836827"/>
            </a:xfrm>
            <a:prstGeom prst="line">
              <a:avLst/>
            </a:prstGeom>
            <a:noFill/>
            <a:ln w="12700">
              <a:solidFill>
                <a:srgbClr val="000000"/>
              </a:solidFill>
              <a:prstDash val="dash"/>
              <a:round/>
              <a:headEnd/>
              <a:tailEnd/>
            </a:ln>
          </p:spPr>
          <p:txBody>
            <a:bodyPr/>
            <a:lstStyle/>
            <a:p>
              <a:endParaRPr lang="en-US"/>
            </a:p>
          </p:txBody>
        </p:sp>
        <p:cxnSp>
          <p:nvCxnSpPr>
            <p:cNvPr id="18" name="Straight Arrow Connector 17">
              <a:extLst>
                <a:ext uri="{FF2B5EF4-FFF2-40B4-BE49-F238E27FC236}">
                  <a16:creationId xmlns:a16="http://schemas.microsoft.com/office/drawing/2014/main" id="{F83556E1-E95C-909B-4D73-C208C31F0320}"/>
                </a:ext>
              </a:extLst>
            </p:cNvPr>
            <p:cNvCxnSpPr>
              <a:cxnSpLocks/>
            </p:cNvCxnSpPr>
            <p:nvPr/>
          </p:nvCxnSpPr>
          <p:spPr>
            <a:xfrm>
              <a:off x="1409853" y="3313468"/>
              <a:ext cx="112325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9" name="Rectangle 18">
              <a:extLst>
                <a:ext uri="{FF2B5EF4-FFF2-40B4-BE49-F238E27FC236}">
                  <a16:creationId xmlns:a16="http://schemas.microsoft.com/office/drawing/2014/main" id="{E2E5D31D-5552-328B-C2EC-8CCA121CE8D6}"/>
                </a:ext>
              </a:extLst>
            </p:cNvPr>
            <p:cNvSpPr/>
            <p:nvPr/>
          </p:nvSpPr>
          <p:spPr>
            <a:xfrm>
              <a:off x="2533105" y="2771515"/>
              <a:ext cx="123690" cy="2903231"/>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en-IN"/>
            </a:p>
          </p:txBody>
        </p:sp>
        <p:cxnSp>
          <p:nvCxnSpPr>
            <p:cNvPr id="20" name="Straight Arrow Connector 19">
              <a:extLst>
                <a:ext uri="{FF2B5EF4-FFF2-40B4-BE49-F238E27FC236}">
                  <a16:creationId xmlns:a16="http://schemas.microsoft.com/office/drawing/2014/main" id="{6364AA2D-F419-2A61-AFDD-D6A4C1114F5A}"/>
                </a:ext>
              </a:extLst>
            </p:cNvPr>
            <p:cNvCxnSpPr>
              <a:cxnSpLocks/>
            </p:cNvCxnSpPr>
            <p:nvPr/>
          </p:nvCxnSpPr>
          <p:spPr>
            <a:xfrm>
              <a:off x="2667795" y="3432244"/>
              <a:ext cx="144189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1" name="Rectangle 20">
              <a:extLst>
                <a:ext uri="{FF2B5EF4-FFF2-40B4-BE49-F238E27FC236}">
                  <a16:creationId xmlns:a16="http://schemas.microsoft.com/office/drawing/2014/main" id="{B861ED52-E4CC-55D3-D3ED-A6713790DDFC}"/>
                </a:ext>
              </a:extLst>
            </p:cNvPr>
            <p:cNvSpPr/>
            <p:nvPr/>
          </p:nvSpPr>
          <p:spPr>
            <a:xfrm>
              <a:off x="4179105" y="3302875"/>
              <a:ext cx="122891" cy="747572"/>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en-IN" dirty="0"/>
            </a:p>
          </p:txBody>
        </p:sp>
        <p:sp>
          <p:nvSpPr>
            <p:cNvPr id="22" name="Rectangle 21">
              <a:extLst>
                <a:ext uri="{FF2B5EF4-FFF2-40B4-BE49-F238E27FC236}">
                  <a16:creationId xmlns:a16="http://schemas.microsoft.com/office/drawing/2014/main" id="{98579A6A-BE07-4AAA-07CA-396B5BC48A80}"/>
                </a:ext>
              </a:extLst>
            </p:cNvPr>
            <p:cNvSpPr/>
            <p:nvPr/>
          </p:nvSpPr>
          <p:spPr>
            <a:xfrm>
              <a:off x="5746235" y="3461821"/>
              <a:ext cx="105812" cy="1111592"/>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en-IN"/>
            </a:p>
          </p:txBody>
        </p:sp>
        <p:cxnSp>
          <p:nvCxnSpPr>
            <p:cNvPr id="23" name="Straight Arrow Connector 22">
              <a:extLst>
                <a:ext uri="{FF2B5EF4-FFF2-40B4-BE49-F238E27FC236}">
                  <a16:creationId xmlns:a16="http://schemas.microsoft.com/office/drawing/2014/main" id="{A06D5821-F0E5-4711-0F8A-FC79A684B551}"/>
                </a:ext>
              </a:extLst>
            </p:cNvPr>
            <p:cNvCxnSpPr>
              <a:cxnSpLocks/>
            </p:cNvCxnSpPr>
            <p:nvPr/>
          </p:nvCxnSpPr>
          <p:spPr>
            <a:xfrm>
              <a:off x="4301996" y="3578396"/>
              <a:ext cx="141672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8" name="Rectangle 8">
              <a:extLst>
                <a:ext uri="{FF2B5EF4-FFF2-40B4-BE49-F238E27FC236}">
                  <a16:creationId xmlns:a16="http://schemas.microsoft.com/office/drawing/2014/main" id="{34BC7337-AFB5-1C18-70D0-C2D82C063DB6}"/>
                </a:ext>
              </a:extLst>
            </p:cNvPr>
            <p:cNvSpPr>
              <a:spLocks noChangeArrowheads="1"/>
            </p:cNvSpPr>
            <p:nvPr/>
          </p:nvSpPr>
          <p:spPr bwMode="auto">
            <a:xfrm>
              <a:off x="4432724" y="3647174"/>
              <a:ext cx="1143457" cy="263170"/>
            </a:xfrm>
            <a:prstGeom prst="rect">
              <a:avLst/>
            </a:prstGeom>
            <a:solidFill>
              <a:srgbClr val="FFFFFF"/>
            </a:solidFill>
            <a:ln w="9525">
              <a:noFill/>
              <a:miter lim="800000"/>
              <a:headEnd/>
              <a:tailEnd/>
            </a:ln>
          </p:spPr>
          <p:txBody>
            <a:bodyPr/>
            <a:lstStyle/>
            <a:p>
              <a:pPr algn="just" eaLnBrk="0" hangingPunct="0"/>
              <a:r>
                <a:rPr lang="en-US" sz="1200" b="1" dirty="0">
                  <a:latin typeface="Times New Roman" pitchFamily="18" charset="0"/>
                </a:rPr>
                <a:t>Add to Cart</a:t>
              </a:r>
              <a:endParaRPr lang="en-US" dirty="0"/>
            </a:p>
          </p:txBody>
        </p:sp>
        <p:cxnSp>
          <p:nvCxnSpPr>
            <p:cNvPr id="29" name="Straight Arrow Connector 28">
              <a:extLst>
                <a:ext uri="{FF2B5EF4-FFF2-40B4-BE49-F238E27FC236}">
                  <a16:creationId xmlns:a16="http://schemas.microsoft.com/office/drawing/2014/main" id="{72140B49-8E1C-35EA-7FDF-D5CF37562CB3}"/>
                </a:ext>
              </a:extLst>
            </p:cNvPr>
            <p:cNvCxnSpPr>
              <a:cxnSpLocks/>
            </p:cNvCxnSpPr>
            <p:nvPr/>
          </p:nvCxnSpPr>
          <p:spPr>
            <a:xfrm flipH="1">
              <a:off x="5869925" y="3815292"/>
              <a:ext cx="356005"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3307C959-B1BF-7DA9-2179-40F0EFF7BBFB}"/>
                </a:ext>
              </a:extLst>
            </p:cNvPr>
            <p:cNvCxnSpPr>
              <a:cxnSpLocks/>
            </p:cNvCxnSpPr>
            <p:nvPr/>
          </p:nvCxnSpPr>
          <p:spPr>
            <a:xfrm>
              <a:off x="5869925" y="3578396"/>
              <a:ext cx="356005" cy="0"/>
            </a:xfrm>
            <a:prstGeom prst="line">
              <a:avLst/>
            </a:prstGeom>
          </p:spPr>
          <p:style>
            <a:lnRef idx="1">
              <a:schemeClr val="dk1"/>
            </a:lnRef>
            <a:fillRef idx="0">
              <a:schemeClr val="dk1"/>
            </a:fillRef>
            <a:effectRef idx="0">
              <a:schemeClr val="dk1"/>
            </a:effectRef>
            <a:fontRef idx="minor">
              <a:schemeClr val="tx1"/>
            </a:fontRef>
          </p:style>
        </p:cxnSp>
        <p:cxnSp>
          <p:nvCxnSpPr>
            <p:cNvPr id="31" name="Straight Connector 30">
              <a:extLst>
                <a:ext uri="{FF2B5EF4-FFF2-40B4-BE49-F238E27FC236}">
                  <a16:creationId xmlns:a16="http://schemas.microsoft.com/office/drawing/2014/main" id="{845E5258-EA8B-80D1-7B87-F2D4E3AC83B7}"/>
                </a:ext>
              </a:extLst>
            </p:cNvPr>
            <p:cNvCxnSpPr>
              <a:cxnSpLocks/>
            </p:cNvCxnSpPr>
            <p:nvPr/>
          </p:nvCxnSpPr>
          <p:spPr>
            <a:xfrm>
              <a:off x="6225930" y="3578396"/>
              <a:ext cx="0" cy="236896"/>
            </a:xfrm>
            <a:prstGeom prst="line">
              <a:avLst/>
            </a:prstGeom>
          </p:spPr>
          <p:style>
            <a:lnRef idx="1">
              <a:schemeClr val="dk1"/>
            </a:lnRef>
            <a:fillRef idx="0">
              <a:schemeClr val="dk1"/>
            </a:fillRef>
            <a:effectRef idx="0">
              <a:schemeClr val="dk1"/>
            </a:effectRef>
            <a:fontRef idx="minor">
              <a:schemeClr val="tx1"/>
            </a:fontRef>
          </p:style>
        </p:cxnSp>
        <p:sp>
          <p:nvSpPr>
            <p:cNvPr id="32" name="Rectangle 8">
              <a:extLst>
                <a:ext uri="{FF2B5EF4-FFF2-40B4-BE49-F238E27FC236}">
                  <a16:creationId xmlns:a16="http://schemas.microsoft.com/office/drawing/2014/main" id="{45EB04BC-A490-2CF0-672A-6BFB68FF9770}"/>
                </a:ext>
              </a:extLst>
            </p:cNvPr>
            <p:cNvSpPr>
              <a:spLocks noChangeArrowheads="1"/>
            </p:cNvSpPr>
            <p:nvPr/>
          </p:nvSpPr>
          <p:spPr bwMode="auto">
            <a:xfrm>
              <a:off x="5881808" y="3250440"/>
              <a:ext cx="1044112" cy="261586"/>
            </a:xfrm>
            <a:prstGeom prst="rect">
              <a:avLst/>
            </a:prstGeom>
            <a:solidFill>
              <a:srgbClr val="FFFFFF"/>
            </a:solidFill>
            <a:ln w="9525">
              <a:noFill/>
              <a:miter lim="800000"/>
              <a:headEnd/>
              <a:tailEnd/>
            </a:ln>
          </p:spPr>
          <p:txBody>
            <a:bodyPr/>
            <a:lstStyle/>
            <a:p>
              <a:pPr algn="just" eaLnBrk="0" hangingPunct="0"/>
              <a:r>
                <a:rPr lang="en-US" sz="1200" b="1" dirty="0">
                  <a:latin typeface="Times New Roman" pitchFamily="18" charset="0"/>
                </a:rPr>
                <a:t>Edit Cart</a:t>
              </a:r>
              <a:endParaRPr lang="en-US" dirty="0"/>
            </a:p>
          </p:txBody>
        </p:sp>
        <p:cxnSp>
          <p:nvCxnSpPr>
            <p:cNvPr id="34" name="Straight Arrow Connector 33">
              <a:extLst>
                <a:ext uri="{FF2B5EF4-FFF2-40B4-BE49-F238E27FC236}">
                  <a16:creationId xmlns:a16="http://schemas.microsoft.com/office/drawing/2014/main" id="{83AC3B72-9FFC-E0D7-ACBE-2E6A79BDD87B}"/>
                </a:ext>
              </a:extLst>
            </p:cNvPr>
            <p:cNvCxnSpPr>
              <a:cxnSpLocks/>
            </p:cNvCxnSpPr>
            <p:nvPr/>
          </p:nvCxnSpPr>
          <p:spPr>
            <a:xfrm flipH="1" flipV="1">
              <a:off x="2639481" y="5278161"/>
              <a:ext cx="5861314" cy="771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0" name="Straight Arrow Connector 39">
              <a:extLst>
                <a:ext uri="{FF2B5EF4-FFF2-40B4-BE49-F238E27FC236}">
                  <a16:creationId xmlns:a16="http://schemas.microsoft.com/office/drawing/2014/main" id="{483655EF-EC25-0291-B7CE-1FA78EE1F31E}"/>
                </a:ext>
              </a:extLst>
            </p:cNvPr>
            <p:cNvCxnSpPr>
              <a:cxnSpLocks/>
            </p:cNvCxnSpPr>
            <p:nvPr/>
          </p:nvCxnSpPr>
          <p:spPr>
            <a:xfrm flipH="1">
              <a:off x="2639481" y="3151224"/>
              <a:ext cx="356005"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1" name="Straight Connector 40">
              <a:extLst>
                <a:ext uri="{FF2B5EF4-FFF2-40B4-BE49-F238E27FC236}">
                  <a16:creationId xmlns:a16="http://schemas.microsoft.com/office/drawing/2014/main" id="{53D62DB3-7174-1066-C3BB-588AEA536F5F}"/>
                </a:ext>
              </a:extLst>
            </p:cNvPr>
            <p:cNvCxnSpPr>
              <a:cxnSpLocks/>
            </p:cNvCxnSpPr>
            <p:nvPr/>
          </p:nvCxnSpPr>
          <p:spPr>
            <a:xfrm>
              <a:off x="2639481" y="2914328"/>
              <a:ext cx="356005" cy="0"/>
            </a:xfrm>
            <a:prstGeom prst="line">
              <a:avLst/>
            </a:prstGeom>
          </p:spPr>
          <p:style>
            <a:lnRef idx="1">
              <a:schemeClr val="dk1"/>
            </a:lnRef>
            <a:fillRef idx="0">
              <a:schemeClr val="dk1"/>
            </a:fillRef>
            <a:effectRef idx="0">
              <a:schemeClr val="dk1"/>
            </a:effectRef>
            <a:fontRef idx="minor">
              <a:schemeClr val="tx1"/>
            </a:fontRef>
          </p:style>
        </p:cxnSp>
        <p:cxnSp>
          <p:nvCxnSpPr>
            <p:cNvPr id="42" name="Straight Connector 41">
              <a:extLst>
                <a:ext uri="{FF2B5EF4-FFF2-40B4-BE49-F238E27FC236}">
                  <a16:creationId xmlns:a16="http://schemas.microsoft.com/office/drawing/2014/main" id="{FD604751-C7EA-C374-8655-CCD083061BFB}"/>
                </a:ext>
              </a:extLst>
            </p:cNvPr>
            <p:cNvCxnSpPr>
              <a:cxnSpLocks/>
            </p:cNvCxnSpPr>
            <p:nvPr/>
          </p:nvCxnSpPr>
          <p:spPr>
            <a:xfrm>
              <a:off x="2995486" y="2914328"/>
              <a:ext cx="0" cy="236896"/>
            </a:xfrm>
            <a:prstGeom prst="line">
              <a:avLst/>
            </a:prstGeom>
          </p:spPr>
          <p:style>
            <a:lnRef idx="1">
              <a:schemeClr val="dk1"/>
            </a:lnRef>
            <a:fillRef idx="0">
              <a:schemeClr val="dk1"/>
            </a:fillRef>
            <a:effectRef idx="0">
              <a:schemeClr val="dk1"/>
            </a:effectRef>
            <a:fontRef idx="minor">
              <a:schemeClr val="tx1"/>
            </a:fontRef>
          </p:style>
        </p:cxnSp>
        <p:sp>
          <p:nvSpPr>
            <p:cNvPr id="46" name="Rectangle 12">
              <a:extLst>
                <a:ext uri="{FF2B5EF4-FFF2-40B4-BE49-F238E27FC236}">
                  <a16:creationId xmlns:a16="http://schemas.microsoft.com/office/drawing/2014/main" id="{E61C0B70-C884-8B7F-82D9-9F61CB11ECF5}"/>
                </a:ext>
              </a:extLst>
            </p:cNvPr>
            <p:cNvSpPr>
              <a:spLocks noChangeArrowheads="1"/>
            </p:cNvSpPr>
            <p:nvPr/>
          </p:nvSpPr>
          <p:spPr bwMode="auto">
            <a:xfrm>
              <a:off x="2768801" y="3512026"/>
              <a:ext cx="1171249" cy="266733"/>
            </a:xfrm>
            <a:prstGeom prst="rect">
              <a:avLst/>
            </a:prstGeom>
            <a:solidFill>
              <a:srgbClr val="FFFFFF"/>
            </a:solidFill>
            <a:ln w="9525">
              <a:noFill/>
              <a:miter lim="800000"/>
              <a:headEnd/>
              <a:tailEnd/>
            </a:ln>
          </p:spPr>
          <p:txBody>
            <a:bodyPr/>
            <a:lstStyle/>
            <a:p>
              <a:pPr algn="ctr" eaLnBrk="0" hangingPunct="0"/>
              <a:r>
                <a:rPr lang="en-US" sz="1000" b="1" dirty="0">
                  <a:latin typeface="Times New Roman" pitchFamily="18" charset="0"/>
                </a:rPr>
                <a:t> Login successful</a:t>
              </a:r>
              <a:r>
                <a:rPr lang="en-US" sz="800" dirty="0"/>
                <a:t> </a:t>
              </a:r>
              <a:endParaRPr lang="en-US" dirty="0"/>
            </a:p>
          </p:txBody>
        </p:sp>
        <p:sp>
          <p:nvSpPr>
            <p:cNvPr id="51" name="Rectangle 30">
              <a:extLst>
                <a:ext uri="{FF2B5EF4-FFF2-40B4-BE49-F238E27FC236}">
                  <a16:creationId xmlns:a16="http://schemas.microsoft.com/office/drawing/2014/main" id="{00EFE959-1670-0AC3-0A1B-7C13C549CADB}"/>
                </a:ext>
              </a:extLst>
            </p:cNvPr>
            <p:cNvSpPr>
              <a:spLocks noChangeArrowheads="1"/>
            </p:cNvSpPr>
            <p:nvPr/>
          </p:nvSpPr>
          <p:spPr bwMode="auto">
            <a:xfrm>
              <a:off x="7978739" y="2164511"/>
              <a:ext cx="1044112" cy="247352"/>
            </a:xfrm>
            <a:prstGeom prst="rect">
              <a:avLst/>
            </a:prstGeom>
            <a:solidFill>
              <a:srgbClr val="FFFFFF"/>
            </a:solidFill>
            <a:ln w="28575">
              <a:solidFill>
                <a:srgbClr val="000000"/>
              </a:solidFill>
              <a:miter lim="800000"/>
              <a:headEnd/>
              <a:tailEnd/>
            </a:ln>
          </p:spPr>
          <p:txBody>
            <a:bodyPr/>
            <a:lstStyle/>
            <a:p>
              <a:pPr algn="just" eaLnBrk="0" hangingPunct="0"/>
              <a:r>
                <a:rPr lang="en-US" sz="1200" b="1" dirty="0">
                  <a:latin typeface="Times New Roman" pitchFamily="18" charset="0"/>
                </a:rPr>
                <a:t>    Logout</a:t>
              </a:r>
              <a:endParaRPr lang="en-US" dirty="0"/>
            </a:p>
          </p:txBody>
        </p:sp>
        <p:sp>
          <p:nvSpPr>
            <p:cNvPr id="52" name="Line 25">
              <a:extLst>
                <a:ext uri="{FF2B5EF4-FFF2-40B4-BE49-F238E27FC236}">
                  <a16:creationId xmlns:a16="http://schemas.microsoft.com/office/drawing/2014/main" id="{E8911E10-64D4-D44D-7D6B-0F22C4903D6F}"/>
                </a:ext>
              </a:extLst>
            </p:cNvPr>
            <p:cNvSpPr>
              <a:spLocks noChangeShapeType="1"/>
            </p:cNvSpPr>
            <p:nvPr/>
          </p:nvSpPr>
          <p:spPr bwMode="auto">
            <a:xfrm>
              <a:off x="8475897" y="2416717"/>
              <a:ext cx="28810" cy="3836827"/>
            </a:xfrm>
            <a:prstGeom prst="line">
              <a:avLst/>
            </a:prstGeom>
            <a:noFill/>
            <a:ln w="12700">
              <a:solidFill>
                <a:srgbClr val="000000"/>
              </a:solidFill>
              <a:prstDash val="dash"/>
              <a:round/>
              <a:headEnd/>
              <a:tailEnd/>
            </a:ln>
          </p:spPr>
          <p:txBody>
            <a:bodyPr/>
            <a:lstStyle/>
            <a:p>
              <a:endParaRPr lang="en-US" dirty="0"/>
            </a:p>
          </p:txBody>
        </p:sp>
        <p:sp>
          <p:nvSpPr>
            <p:cNvPr id="53" name="Rectangle 52">
              <a:extLst>
                <a:ext uri="{FF2B5EF4-FFF2-40B4-BE49-F238E27FC236}">
                  <a16:creationId xmlns:a16="http://schemas.microsoft.com/office/drawing/2014/main" id="{43943186-02DD-763E-85B7-A6B37D0D08A8}"/>
                </a:ext>
              </a:extLst>
            </p:cNvPr>
            <p:cNvSpPr/>
            <p:nvPr/>
          </p:nvSpPr>
          <p:spPr>
            <a:xfrm>
              <a:off x="7127664" y="3871961"/>
              <a:ext cx="123690" cy="873309"/>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en-IN"/>
            </a:p>
          </p:txBody>
        </p:sp>
        <p:cxnSp>
          <p:nvCxnSpPr>
            <p:cNvPr id="54" name="Straight Arrow Connector 53">
              <a:extLst>
                <a:ext uri="{FF2B5EF4-FFF2-40B4-BE49-F238E27FC236}">
                  <a16:creationId xmlns:a16="http://schemas.microsoft.com/office/drawing/2014/main" id="{BE27C3F9-5CDA-0002-3EFB-2B9C864BD1C1}"/>
                </a:ext>
              </a:extLst>
            </p:cNvPr>
            <p:cNvCxnSpPr>
              <a:cxnSpLocks/>
            </p:cNvCxnSpPr>
            <p:nvPr/>
          </p:nvCxnSpPr>
          <p:spPr>
            <a:xfrm>
              <a:off x="5869925" y="4050447"/>
              <a:ext cx="126551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9" name="Straight Arrow Connector 58">
              <a:extLst>
                <a:ext uri="{FF2B5EF4-FFF2-40B4-BE49-F238E27FC236}">
                  <a16:creationId xmlns:a16="http://schemas.microsoft.com/office/drawing/2014/main" id="{BF76925D-FFE0-B3A5-0414-74A9497298EB}"/>
                </a:ext>
              </a:extLst>
            </p:cNvPr>
            <p:cNvCxnSpPr>
              <a:cxnSpLocks/>
            </p:cNvCxnSpPr>
            <p:nvPr/>
          </p:nvCxnSpPr>
          <p:spPr>
            <a:xfrm flipH="1" flipV="1">
              <a:off x="5830963" y="4385288"/>
              <a:ext cx="1305246" cy="1257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62" name="Rectangle 8">
              <a:extLst>
                <a:ext uri="{FF2B5EF4-FFF2-40B4-BE49-F238E27FC236}">
                  <a16:creationId xmlns:a16="http://schemas.microsoft.com/office/drawing/2014/main" id="{707BAA0A-0F26-0159-A966-2F99C836F129}"/>
                </a:ext>
              </a:extLst>
            </p:cNvPr>
            <p:cNvSpPr>
              <a:spLocks noChangeArrowheads="1"/>
            </p:cNvSpPr>
            <p:nvPr/>
          </p:nvSpPr>
          <p:spPr bwMode="auto">
            <a:xfrm>
              <a:off x="5886400" y="4441869"/>
              <a:ext cx="1194547" cy="259390"/>
            </a:xfrm>
            <a:prstGeom prst="rect">
              <a:avLst/>
            </a:prstGeom>
            <a:solidFill>
              <a:srgbClr val="FFFFFF"/>
            </a:solidFill>
            <a:ln w="9525">
              <a:noFill/>
              <a:miter lim="800000"/>
              <a:headEnd/>
              <a:tailEnd/>
            </a:ln>
          </p:spPr>
          <p:txBody>
            <a:bodyPr/>
            <a:lstStyle/>
            <a:p>
              <a:pPr algn="just" eaLnBrk="0" hangingPunct="0"/>
              <a:r>
                <a:rPr lang="en-US" sz="1200" b="1" dirty="0">
                  <a:latin typeface="Times New Roman" pitchFamily="18" charset="0"/>
                </a:rPr>
                <a:t>Updated status</a:t>
              </a:r>
              <a:endParaRPr lang="en-US" dirty="0"/>
            </a:p>
          </p:txBody>
        </p:sp>
        <p:sp>
          <p:nvSpPr>
            <p:cNvPr id="63" name="Rectangle 8">
              <a:extLst>
                <a:ext uri="{FF2B5EF4-FFF2-40B4-BE49-F238E27FC236}">
                  <a16:creationId xmlns:a16="http://schemas.microsoft.com/office/drawing/2014/main" id="{2C6C91DF-E7D7-9FFF-1F51-FF5AB5DC64C2}"/>
                </a:ext>
              </a:extLst>
            </p:cNvPr>
            <p:cNvSpPr>
              <a:spLocks noChangeArrowheads="1"/>
            </p:cNvSpPr>
            <p:nvPr/>
          </p:nvSpPr>
          <p:spPr bwMode="auto">
            <a:xfrm>
              <a:off x="6172423" y="5321325"/>
              <a:ext cx="908524" cy="260237"/>
            </a:xfrm>
            <a:prstGeom prst="rect">
              <a:avLst/>
            </a:prstGeom>
            <a:solidFill>
              <a:srgbClr val="FFFFFF"/>
            </a:solidFill>
            <a:ln w="9525">
              <a:noFill/>
              <a:miter lim="800000"/>
              <a:headEnd/>
              <a:tailEnd/>
            </a:ln>
          </p:spPr>
          <p:txBody>
            <a:bodyPr/>
            <a:lstStyle/>
            <a:p>
              <a:pPr algn="just" eaLnBrk="0" hangingPunct="0"/>
              <a:r>
                <a:rPr lang="en-US" sz="1200" b="1" dirty="0">
                  <a:latin typeface="Times New Roman" pitchFamily="18" charset="0"/>
                </a:rPr>
                <a:t>Logout</a:t>
              </a:r>
              <a:endParaRPr lang="en-US" dirty="0"/>
            </a:p>
          </p:txBody>
        </p:sp>
        <p:sp>
          <p:nvSpPr>
            <p:cNvPr id="66" name="Rectangle 65">
              <a:extLst>
                <a:ext uri="{FF2B5EF4-FFF2-40B4-BE49-F238E27FC236}">
                  <a16:creationId xmlns:a16="http://schemas.microsoft.com/office/drawing/2014/main" id="{ECA75057-FC38-3831-2FAD-AC94B793F26E}"/>
                </a:ext>
              </a:extLst>
            </p:cNvPr>
            <p:cNvSpPr/>
            <p:nvPr/>
          </p:nvSpPr>
          <p:spPr>
            <a:xfrm>
              <a:off x="8442581" y="4701259"/>
              <a:ext cx="123690" cy="743614"/>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64500972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a:xfrm>
            <a:off x="3435101" y="330012"/>
            <a:ext cx="5614020" cy="705327"/>
          </a:xfrm>
        </p:spPr>
        <p:txBody>
          <a:bodyPr>
            <a:normAutofit fontScale="90000"/>
          </a:bodyPr>
          <a:lstStyle/>
          <a:p>
            <a:br>
              <a:rPr lang="en-US" sz="2800" b="1" dirty="0"/>
            </a:br>
            <a:r>
              <a:rPr lang="en-US" sz="2800" b="1" dirty="0"/>
              <a:t>DFD(DATA FLOW DIAGRAM)</a:t>
            </a:r>
            <a:br>
              <a:rPr lang="en-US" b="1" dirty="0"/>
            </a:br>
            <a:r>
              <a:rPr lang="en-US" b="1" dirty="0"/>
              <a:t> </a:t>
            </a:r>
          </a:p>
        </p:txBody>
      </p:sp>
      <p:grpSp>
        <p:nvGrpSpPr>
          <p:cNvPr id="2" name="Group 1">
            <a:extLst>
              <a:ext uri="{FF2B5EF4-FFF2-40B4-BE49-F238E27FC236}">
                <a16:creationId xmlns:a16="http://schemas.microsoft.com/office/drawing/2014/main" id="{8A3E8764-A041-5651-DD63-85570E141CA0}"/>
              </a:ext>
            </a:extLst>
          </p:cNvPr>
          <p:cNvGrpSpPr/>
          <p:nvPr/>
        </p:nvGrpSpPr>
        <p:grpSpPr>
          <a:xfrm>
            <a:off x="683568" y="1035339"/>
            <a:ext cx="7972973" cy="5545531"/>
            <a:chOff x="810581" y="725488"/>
            <a:chExt cx="8038692" cy="5872779"/>
          </a:xfrm>
        </p:grpSpPr>
        <p:sp>
          <p:nvSpPr>
            <p:cNvPr id="16387" name="Rectangle 34"/>
            <p:cNvSpPr>
              <a:spLocks noChangeArrowheads="1"/>
            </p:cNvSpPr>
            <p:nvPr/>
          </p:nvSpPr>
          <p:spPr bwMode="auto">
            <a:xfrm>
              <a:off x="1640036" y="1048081"/>
              <a:ext cx="1272877" cy="581162"/>
            </a:xfrm>
            <a:prstGeom prst="rect">
              <a:avLst/>
            </a:prstGeom>
            <a:solidFill>
              <a:srgbClr val="FFFFFF"/>
            </a:solidFill>
            <a:ln w="9525">
              <a:solidFill>
                <a:srgbClr val="000000"/>
              </a:solidFill>
              <a:miter lim="800000"/>
              <a:headEnd/>
              <a:tailEnd/>
            </a:ln>
          </p:spPr>
          <p:txBody>
            <a:bodyPr/>
            <a:lstStyle/>
            <a:p>
              <a:pPr algn="ctr" eaLnBrk="0" hangingPunct="0"/>
              <a:r>
                <a:rPr lang="en-US" sz="1200" dirty="0">
                  <a:latin typeface="Times New Roman" pitchFamily="18" charset="0"/>
                </a:rPr>
                <a:t>   Admin/User</a:t>
              </a:r>
              <a:endParaRPr lang="en-US" sz="800" dirty="0"/>
            </a:p>
            <a:p>
              <a:pPr algn="ctr" eaLnBrk="0" hangingPunct="0"/>
              <a:endParaRPr lang="en-US" dirty="0"/>
            </a:p>
          </p:txBody>
        </p:sp>
        <p:sp>
          <p:nvSpPr>
            <p:cNvPr id="16388" name="Oval 40"/>
            <p:cNvSpPr>
              <a:spLocks noChangeArrowheads="1"/>
            </p:cNvSpPr>
            <p:nvPr/>
          </p:nvSpPr>
          <p:spPr bwMode="auto">
            <a:xfrm>
              <a:off x="4071937" y="918290"/>
              <a:ext cx="1000126" cy="749395"/>
            </a:xfrm>
            <a:prstGeom prst="ellipse">
              <a:avLst/>
            </a:prstGeom>
            <a:solidFill>
              <a:srgbClr val="FFFFFF"/>
            </a:solidFill>
            <a:ln w="9525">
              <a:solidFill>
                <a:srgbClr val="000000"/>
              </a:solidFill>
              <a:round/>
              <a:headEnd/>
              <a:tailEnd/>
            </a:ln>
          </p:spPr>
          <p:txBody>
            <a:bodyPr/>
            <a:lstStyle/>
            <a:p>
              <a:pPr algn="ctr" eaLnBrk="0" hangingPunct="0"/>
              <a:r>
                <a:rPr lang="en-US" sz="1200" dirty="0">
                  <a:latin typeface="Times New Roman" pitchFamily="18" charset="0"/>
                </a:rPr>
                <a:t>System</a:t>
              </a:r>
              <a:endParaRPr lang="en-US" sz="800" dirty="0"/>
            </a:p>
            <a:p>
              <a:pPr algn="ctr" eaLnBrk="0" hangingPunct="0"/>
              <a:endParaRPr lang="en-US" dirty="0"/>
            </a:p>
          </p:txBody>
        </p:sp>
        <p:sp>
          <p:nvSpPr>
            <p:cNvPr id="16389" name="AutoShape 39"/>
            <p:cNvSpPr>
              <a:spLocks noChangeArrowheads="1"/>
            </p:cNvSpPr>
            <p:nvPr/>
          </p:nvSpPr>
          <p:spPr bwMode="auto">
            <a:xfrm>
              <a:off x="6429375" y="725488"/>
              <a:ext cx="1000125" cy="962025"/>
            </a:xfrm>
            <a:prstGeom prst="flowChartMagneticDisk">
              <a:avLst/>
            </a:prstGeom>
            <a:solidFill>
              <a:srgbClr val="FFFFFF"/>
            </a:solidFill>
            <a:ln w="9525">
              <a:solidFill>
                <a:srgbClr val="000000"/>
              </a:solidFill>
              <a:round/>
              <a:headEnd/>
              <a:tailEnd/>
            </a:ln>
          </p:spPr>
          <p:txBody>
            <a:bodyPr/>
            <a:lstStyle/>
            <a:p>
              <a:pPr algn="ctr" eaLnBrk="0" hangingPunct="0"/>
              <a:r>
                <a:rPr lang="en-US" sz="1200">
                  <a:latin typeface="Times New Roman" pitchFamily="18" charset="0"/>
                </a:rPr>
                <a:t>Database</a:t>
              </a:r>
              <a:endParaRPr lang="en-US"/>
            </a:p>
          </p:txBody>
        </p:sp>
        <p:cxnSp>
          <p:nvCxnSpPr>
            <p:cNvPr id="16390" name="AutoShape 35"/>
            <p:cNvCxnSpPr>
              <a:cxnSpLocks noChangeShapeType="1"/>
            </p:cNvCxnSpPr>
            <p:nvPr/>
          </p:nvCxnSpPr>
          <p:spPr bwMode="auto">
            <a:xfrm flipV="1">
              <a:off x="2912913" y="1192213"/>
              <a:ext cx="1159024" cy="14287"/>
            </a:xfrm>
            <a:prstGeom prst="straightConnector1">
              <a:avLst/>
            </a:prstGeom>
            <a:noFill/>
            <a:ln w="9525">
              <a:solidFill>
                <a:srgbClr val="000000"/>
              </a:solidFill>
              <a:round/>
              <a:headEnd/>
              <a:tailEnd type="triangle" w="med" len="med"/>
            </a:ln>
          </p:spPr>
        </p:cxnSp>
        <p:cxnSp>
          <p:nvCxnSpPr>
            <p:cNvPr id="16391" name="AutoShape 36"/>
            <p:cNvCxnSpPr>
              <a:cxnSpLocks noChangeShapeType="1"/>
            </p:cNvCxnSpPr>
            <p:nvPr/>
          </p:nvCxnSpPr>
          <p:spPr bwMode="auto">
            <a:xfrm>
              <a:off x="5114925" y="1192213"/>
              <a:ext cx="1314450" cy="0"/>
            </a:xfrm>
            <a:prstGeom prst="straightConnector1">
              <a:avLst/>
            </a:prstGeom>
            <a:noFill/>
            <a:ln w="9525">
              <a:solidFill>
                <a:srgbClr val="000000"/>
              </a:solidFill>
              <a:round/>
              <a:headEnd/>
              <a:tailEnd type="triangle" w="med" len="med"/>
            </a:ln>
          </p:spPr>
        </p:cxnSp>
        <p:cxnSp>
          <p:nvCxnSpPr>
            <p:cNvPr id="16392" name="AutoShape 37"/>
            <p:cNvCxnSpPr>
              <a:cxnSpLocks noChangeShapeType="1"/>
            </p:cNvCxnSpPr>
            <p:nvPr/>
          </p:nvCxnSpPr>
          <p:spPr bwMode="auto">
            <a:xfrm flipH="1">
              <a:off x="2912913" y="1466850"/>
              <a:ext cx="1159024" cy="0"/>
            </a:xfrm>
            <a:prstGeom prst="straightConnector1">
              <a:avLst/>
            </a:prstGeom>
            <a:noFill/>
            <a:ln w="9525">
              <a:solidFill>
                <a:srgbClr val="000000"/>
              </a:solidFill>
              <a:round/>
              <a:headEnd/>
              <a:tailEnd type="triangle" w="med" len="med"/>
            </a:ln>
          </p:spPr>
        </p:cxnSp>
        <p:cxnSp>
          <p:nvCxnSpPr>
            <p:cNvPr id="16393" name="AutoShape 38"/>
            <p:cNvCxnSpPr>
              <a:cxnSpLocks noChangeShapeType="1"/>
            </p:cNvCxnSpPr>
            <p:nvPr/>
          </p:nvCxnSpPr>
          <p:spPr bwMode="auto">
            <a:xfrm flipH="1">
              <a:off x="5072063" y="1466850"/>
              <a:ext cx="1357312" cy="0"/>
            </a:xfrm>
            <a:prstGeom prst="straightConnector1">
              <a:avLst/>
            </a:prstGeom>
            <a:noFill/>
            <a:ln w="9525">
              <a:solidFill>
                <a:srgbClr val="000000"/>
              </a:solidFill>
              <a:round/>
              <a:headEnd/>
              <a:tailEnd type="triangle" w="med" len="med"/>
            </a:ln>
          </p:spPr>
        </p:cxnSp>
        <p:sp>
          <p:nvSpPr>
            <p:cNvPr id="16395" name="Oval 31"/>
            <p:cNvSpPr>
              <a:spLocks noChangeArrowheads="1"/>
            </p:cNvSpPr>
            <p:nvPr/>
          </p:nvSpPr>
          <p:spPr bwMode="auto">
            <a:xfrm>
              <a:off x="3714750" y="1873017"/>
              <a:ext cx="1714500" cy="695325"/>
            </a:xfrm>
            <a:prstGeom prst="ellipse">
              <a:avLst/>
            </a:prstGeom>
            <a:solidFill>
              <a:srgbClr val="FFFFFF"/>
            </a:solidFill>
            <a:ln w="9525">
              <a:solidFill>
                <a:srgbClr val="000000"/>
              </a:solidFill>
              <a:round/>
              <a:headEnd/>
              <a:tailEnd/>
            </a:ln>
          </p:spPr>
          <p:txBody>
            <a:bodyPr/>
            <a:lstStyle/>
            <a:p>
              <a:pPr algn="ctr" eaLnBrk="0" hangingPunct="0"/>
              <a:r>
                <a:rPr lang="en-US" sz="1200" dirty="0">
                  <a:latin typeface="Times New Roman" pitchFamily="18" charset="0"/>
                </a:rPr>
                <a:t>Authenticate User</a:t>
              </a:r>
              <a:endParaRPr lang="en-US" dirty="0"/>
            </a:p>
          </p:txBody>
        </p:sp>
        <p:sp>
          <p:nvSpPr>
            <p:cNvPr id="16396" name="Oval 30"/>
            <p:cNvSpPr>
              <a:spLocks noChangeArrowheads="1"/>
            </p:cNvSpPr>
            <p:nvPr/>
          </p:nvSpPr>
          <p:spPr bwMode="auto">
            <a:xfrm>
              <a:off x="1507034" y="2985529"/>
              <a:ext cx="1710332" cy="812332"/>
            </a:xfrm>
            <a:prstGeom prst="ellipse">
              <a:avLst/>
            </a:prstGeom>
            <a:solidFill>
              <a:srgbClr val="FFFFFF"/>
            </a:solidFill>
            <a:ln w="9525">
              <a:solidFill>
                <a:srgbClr val="000000"/>
              </a:solidFill>
              <a:round/>
              <a:headEnd/>
              <a:tailEnd/>
            </a:ln>
          </p:spPr>
          <p:txBody>
            <a:bodyPr/>
            <a:lstStyle/>
            <a:p>
              <a:pPr algn="ctr" eaLnBrk="0" hangingPunct="0"/>
              <a:r>
                <a:rPr lang="en-US" sz="1200" dirty="0">
                  <a:latin typeface="Times New Roman" pitchFamily="18" charset="0"/>
                </a:rPr>
                <a:t>Check whether Admin or customer</a:t>
              </a:r>
              <a:endParaRPr lang="en-US" dirty="0"/>
            </a:p>
          </p:txBody>
        </p:sp>
        <p:sp>
          <p:nvSpPr>
            <p:cNvPr id="16397" name="Rectangle 29"/>
            <p:cNvSpPr>
              <a:spLocks noChangeArrowheads="1"/>
            </p:cNvSpPr>
            <p:nvPr/>
          </p:nvSpPr>
          <p:spPr bwMode="auto">
            <a:xfrm>
              <a:off x="5114925" y="3163095"/>
              <a:ext cx="1657350" cy="457200"/>
            </a:xfrm>
            <a:prstGeom prst="rect">
              <a:avLst/>
            </a:prstGeom>
            <a:solidFill>
              <a:srgbClr val="FFFFFF"/>
            </a:solidFill>
            <a:ln w="9525">
              <a:solidFill>
                <a:srgbClr val="000000"/>
              </a:solidFill>
              <a:miter lim="800000"/>
              <a:headEnd/>
              <a:tailEnd/>
            </a:ln>
          </p:spPr>
          <p:txBody>
            <a:bodyPr/>
            <a:lstStyle/>
            <a:p>
              <a:pPr algn="ctr" eaLnBrk="0" hangingPunct="0"/>
              <a:r>
                <a:rPr lang="en-US" sz="1200" dirty="0">
                  <a:latin typeface="Times New Roman" pitchFamily="18" charset="0"/>
                </a:rPr>
                <a:t>Display errors</a:t>
              </a:r>
              <a:endParaRPr lang="en-US" dirty="0"/>
            </a:p>
          </p:txBody>
        </p:sp>
        <p:sp>
          <p:nvSpPr>
            <p:cNvPr id="16398" name="Rectangle 28"/>
            <p:cNvSpPr>
              <a:spLocks noChangeArrowheads="1"/>
            </p:cNvSpPr>
            <p:nvPr/>
          </p:nvSpPr>
          <p:spPr bwMode="auto">
            <a:xfrm>
              <a:off x="1336204" y="4933950"/>
              <a:ext cx="1657350" cy="457200"/>
            </a:xfrm>
            <a:prstGeom prst="rect">
              <a:avLst/>
            </a:prstGeom>
            <a:solidFill>
              <a:srgbClr val="FFFFFF"/>
            </a:solidFill>
            <a:ln w="9525">
              <a:solidFill>
                <a:srgbClr val="000000"/>
              </a:solidFill>
              <a:miter lim="800000"/>
              <a:headEnd/>
              <a:tailEnd/>
            </a:ln>
          </p:spPr>
          <p:txBody>
            <a:bodyPr/>
            <a:lstStyle/>
            <a:p>
              <a:pPr algn="ctr" eaLnBrk="0" hangingPunct="0"/>
              <a:r>
                <a:rPr lang="en-US" sz="1200">
                  <a:latin typeface="Times New Roman" pitchFamily="18" charset="0"/>
                </a:rPr>
                <a:t>Customer</a:t>
              </a:r>
              <a:endParaRPr lang="en-US"/>
            </a:p>
          </p:txBody>
        </p:sp>
        <p:sp>
          <p:nvSpPr>
            <p:cNvPr id="16399" name="Rectangle 27"/>
            <p:cNvSpPr>
              <a:spLocks noChangeArrowheads="1"/>
            </p:cNvSpPr>
            <p:nvPr/>
          </p:nvSpPr>
          <p:spPr bwMode="auto">
            <a:xfrm>
              <a:off x="5348190" y="4156075"/>
              <a:ext cx="1098078" cy="342900"/>
            </a:xfrm>
            <a:prstGeom prst="rect">
              <a:avLst/>
            </a:prstGeom>
            <a:solidFill>
              <a:srgbClr val="FFFFFF"/>
            </a:solidFill>
            <a:ln w="9525">
              <a:solidFill>
                <a:srgbClr val="000000"/>
              </a:solidFill>
              <a:miter lim="800000"/>
              <a:headEnd/>
              <a:tailEnd/>
            </a:ln>
          </p:spPr>
          <p:txBody>
            <a:bodyPr/>
            <a:lstStyle/>
            <a:p>
              <a:pPr algn="ctr" eaLnBrk="0" hangingPunct="0"/>
              <a:r>
                <a:rPr lang="en-US" sz="1200" dirty="0">
                  <a:latin typeface="Times New Roman" pitchFamily="18" charset="0"/>
                </a:rPr>
                <a:t>Admin</a:t>
              </a:r>
              <a:endParaRPr lang="en-US" dirty="0"/>
            </a:p>
          </p:txBody>
        </p:sp>
        <p:sp>
          <p:nvSpPr>
            <p:cNvPr id="16400" name="Rectangle 26"/>
            <p:cNvSpPr>
              <a:spLocks noChangeArrowheads="1"/>
            </p:cNvSpPr>
            <p:nvPr/>
          </p:nvSpPr>
          <p:spPr bwMode="auto">
            <a:xfrm>
              <a:off x="810581" y="6026149"/>
              <a:ext cx="1038225" cy="304800"/>
            </a:xfrm>
            <a:prstGeom prst="rect">
              <a:avLst/>
            </a:prstGeom>
            <a:solidFill>
              <a:srgbClr val="FFFFFF"/>
            </a:solidFill>
            <a:ln w="9525">
              <a:solidFill>
                <a:srgbClr val="000000"/>
              </a:solidFill>
              <a:miter lim="800000"/>
              <a:headEnd/>
              <a:tailEnd/>
            </a:ln>
          </p:spPr>
          <p:txBody>
            <a:bodyPr/>
            <a:lstStyle/>
            <a:p>
              <a:pPr algn="ctr" eaLnBrk="0" hangingPunct="0"/>
              <a:r>
                <a:rPr lang="en-US" sz="1200" dirty="0">
                  <a:latin typeface="Times New Roman" pitchFamily="18" charset="0"/>
                </a:rPr>
                <a:t>View product</a:t>
              </a:r>
              <a:endParaRPr lang="en-US" dirty="0"/>
            </a:p>
          </p:txBody>
        </p:sp>
        <p:sp>
          <p:nvSpPr>
            <p:cNvPr id="16401" name="Rectangle 25"/>
            <p:cNvSpPr>
              <a:spLocks noChangeArrowheads="1"/>
            </p:cNvSpPr>
            <p:nvPr/>
          </p:nvSpPr>
          <p:spPr bwMode="auto">
            <a:xfrm>
              <a:off x="2563528" y="6026149"/>
              <a:ext cx="1038225" cy="304800"/>
            </a:xfrm>
            <a:prstGeom prst="rect">
              <a:avLst/>
            </a:prstGeom>
            <a:solidFill>
              <a:srgbClr val="FFFFFF"/>
            </a:solidFill>
            <a:ln w="9525">
              <a:solidFill>
                <a:srgbClr val="000000"/>
              </a:solidFill>
              <a:miter lim="800000"/>
              <a:headEnd/>
              <a:tailEnd/>
            </a:ln>
          </p:spPr>
          <p:txBody>
            <a:bodyPr/>
            <a:lstStyle/>
            <a:p>
              <a:pPr algn="ctr" eaLnBrk="0" hangingPunct="0"/>
              <a:r>
                <a:rPr lang="en-US" sz="1200" dirty="0">
                  <a:latin typeface="Times New Roman" pitchFamily="18" charset="0"/>
                </a:rPr>
                <a:t>Buy product</a:t>
              </a:r>
              <a:endParaRPr lang="en-US" dirty="0"/>
            </a:p>
          </p:txBody>
        </p:sp>
        <p:sp>
          <p:nvSpPr>
            <p:cNvPr id="16402" name="Oval 24"/>
            <p:cNvSpPr>
              <a:spLocks noChangeArrowheads="1"/>
            </p:cNvSpPr>
            <p:nvPr/>
          </p:nvSpPr>
          <p:spPr bwMode="auto">
            <a:xfrm>
              <a:off x="4876267" y="4871533"/>
              <a:ext cx="1506030" cy="714375"/>
            </a:xfrm>
            <a:prstGeom prst="ellipse">
              <a:avLst/>
            </a:prstGeom>
            <a:solidFill>
              <a:srgbClr val="FFFFFF"/>
            </a:solidFill>
            <a:ln w="9525">
              <a:solidFill>
                <a:srgbClr val="000000"/>
              </a:solidFill>
              <a:round/>
              <a:headEnd/>
              <a:tailEnd/>
            </a:ln>
          </p:spPr>
          <p:txBody>
            <a:bodyPr/>
            <a:lstStyle/>
            <a:p>
              <a:pPr algn="ctr" eaLnBrk="0" hangingPunct="0"/>
              <a:r>
                <a:rPr lang="en-US" sz="1200" dirty="0" err="1">
                  <a:latin typeface="Times New Roman" pitchFamily="18" charset="0"/>
                </a:rPr>
                <a:t>Check,updte</a:t>
              </a:r>
              <a:r>
                <a:rPr lang="en-US" sz="1200" dirty="0">
                  <a:latin typeface="Times New Roman" pitchFamily="18" charset="0"/>
                </a:rPr>
                <a:t> products</a:t>
              </a:r>
              <a:endParaRPr lang="en-US" dirty="0"/>
            </a:p>
          </p:txBody>
        </p:sp>
        <p:sp>
          <p:nvSpPr>
            <p:cNvPr id="16403" name="Oval 23"/>
            <p:cNvSpPr>
              <a:spLocks noChangeArrowheads="1"/>
            </p:cNvSpPr>
            <p:nvPr/>
          </p:nvSpPr>
          <p:spPr bwMode="auto">
            <a:xfrm>
              <a:off x="6865368" y="4912193"/>
              <a:ext cx="1143000" cy="714375"/>
            </a:xfrm>
            <a:prstGeom prst="ellipse">
              <a:avLst/>
            </a:prstGeom>
            <a:solidFill>
              <a:srgbClr val="FFFFFF"/>
            </a:solidFill>
            <a:ln w="9525">
              <a:solidFill>
                <a:srgbClr val="000000"/>
              </a:solidFill>
              <a:round/>
              <a:headEnd/>
              <a:tailEnd/>
            </a:ln>
          </p:spPr>
          <p:txBody>
            <a:bodyPr/>
            <a:lstStyle/>
            <a:p>
              <a:pPr algn="ctr" eaLnBrk="0" hangingPunct="0"/>
              <a:r>
                <a:rPr lang="en-US" sz="1200" dirty="0">
                  <a:latin typeface="Times New Roman" pitchFamily="18" charset="0"/>
                </a:rPr>
                <a:t>Verify customer</a:t>
              </a:r>
              <a:endParaRPr lang="en-US" dirty="0"/>
            </a:p>
          </p:txBody>
        </p:sp>
        <p:sp>
          <p:nvSpPr>
            <p:cNvPr id="16405" name="Rectangle 1"/>
            <p:cNvSpPr>
              <a:spLocks noChangeArrowheads="1"/>
            </p:cNvSpPr>
            <p:nvPr/>
          </p:nvSpPr>
          <p:spPr bwMode="auto">
            <a:xfrm>
              <a:off x="7513408" y="6230984"/>
              <a:ext cx="1335865" cy="367283"/>
            </a:xfrm>
            <a:prstGeom prst="rect">
              <a:avLst/>
            </a:prstGeom>
            <a:solidFill>
              <a:srgbClr val="FFFFFF"/>
            </a:solidFill>
            <a:ln w="9525">
              <a:solidFill>
                <a:srgbClr val="000000"/>
              </a:solidFill>
              <a:miter lim="800000"/>
              <a:headEnd/>
              <a:tailEnd/>
            </a:ln>
          </p:spPr>
          <p:txBody>
            <a:bodyPr/>
            <a:lstStyle/>
            <a:p>
              <a:pPr algn="ctr" eaLnBrk="0" hangingPunct="0"/>
              <a:r>
                <a:rPr lang="en-US" sz="1200" dirty="0">
                  <a:latin typeface="Times New Roman" pitchFamily="18" charset="0"/>
                </a:rPr>
                <a:t>Customer details</a:t>
              </a:r>
              <a:endParaRPr lang="en-US" dirty="0"/>
            </a:p>
          </p:txBody>
        </p:sp>
        <p:cxnSp>
          <p:nvCxnSpPr>
            <p:cNvPr id="16406" name="AutoShape 22"/>
            <p:cNvCxnSpPr>
              <a:cxnSpLocks noChangeShapeType="1"/>
            </p:cNvCxnSpPr>
            <p:nvPr/>
          </p:nvCxnSpPr>
          <p:spPr bwMode="auto">
            <a:xfrm flipV="1">
              <a:off x="2374057" y="2729969"/>
              <a:ext cx="3551941" cy="19048"/>
            </a:xfrm>
            <a:prstGeom prst="straightConnector1">
              <a:avLst/>
            </a:prstGeom>
            <a:noFill/>
            <a:ln w="9525">
              <a:solidFill>
                <a:srgbClr val="000000"/>
              </a:solidFill>
              <a:round/>
              <a:headEnd/>
              <a:tailEnd/>
            </a:ln>
          </p:spPr>
        </p:cxnSp>
        <p:cxnSp>
          <p:nvCxnSpPr>
            <p:cNvPr id="16407" name="AutoShape 21"/>
            <p:cNvCxnSpPr>
              <a:cxnSpLocks noChangeShapeType="1"/>
              <a:stCxn id="16388" idx="4"/>
              <a:endCxn id="16395" idx="0"/>
            </p:cNvCxnSpPr>
            <p:nvPr/>
          </p:nvCxnSpPr>
          <p:spPr bwMode="auto">
            <a:xfrm>
              <a:off x="4572000" y="1667685"/>
              <a:ext cx="0" cy="205332"/>
            </a:xfrm>
            <a:prstGeom prst="straightConnector1">
              <a:avLst/>
            </a:prstGeom>
            <a:noFill/>
            <a:ln w="9525">
              <a:solidFill>
                <a:srgbClr val="000000"/>
              </a:solidFill>
              <a:round/>
              <a:headEnd/>
              <a:tailEnd type="triangle" w="med" len="med"/>
            </a:ln>
          </p:spPr>
        </p:cxnSp>
        <p:cxnSp>
          <p:nvCxnSpPr>
            <p:cNvPr id="16408" name="AutoShape 20"/>
            <p:cNvCxnSpPr>
              <a:cxnSpLocks noChangeShapeType="1"/>
              <a:stCxn id="16395" idx="4"/>
            </p:cNvCxnSpPr>
            <p:nvPr/>
          </p:nvCxnSpPr>
          <p:spPr bwMode="auto">
            <a:xfrm>
              <a:off x="4572000" y="2568342"/>
              <a:ext cx="0" cy="171151"/>
            </a:xfrm>
            <a:prstGeom prst="straightConnector1">
              <a:avLst/>
            </a:prstGeom>
            <a:noFill/>
            <a:ln w="9525">
              <a:solidFill>
                <a:srgbClr val="000000"/>
              </a:solidFill>
              <a:round/>
              <a:headEnd/>
              <a:tailEnd type="triangle" w="med" len="med"/>
            </a:ln>
          </p:spPr>
        </p:cxnSp>
        <p:cxnSp>
          <p:nvCxnSpPr>
            <p:cNvPr id="16409" name="AutoShape 19"/>
            <p:cNvCxnSpPr>
              <a:cxnSpLocks noChangeShapeType="1"/>
            </p:cNvCxnSpPr>
            <p:nvPr/>
          </p:nvCxnSpPr>
          <p:spPr bwMode="auto">
            <a:xfrm>
              <a:off x="2362200" y="2739493"/>
              <a:ext cx="0" cy="246595"/>
            </a:xfrm>
            <a:prstGeom prst="straightConnector1">
              <a:avLst/>
            </a:prstGeom>
            <a:noFill/>
            <a:ln w="9525">
              <a:solidFill>
                <a:srgbClr val="000000"/>
              </a:solidFill>
              <a:round/>
              <a:headEnd/>
              <a:tailEnd type="triangle" w="med" len="med"/>
            </a:ln>
          </p:spPr>
        </p:cxnSp>
        <p:cxnSp>
          <p:nvCxnSpPr>
            <p:cNvPr id="16410" name="AutoShape 18"/>
            <p:cNvCxnSpPr>
              <a:cxnSpLocks noChangeShapeType="1"/>
              <a:endCxn id="16397" idx="0"/>
            </p:cNvCxnSpPr>
            <p:nvPr/>
          </p:nvCxnSpPr>
          <p:spPr bwMode="auto">
            <a:xfrm>
              <a:off x="5943600" y="2739493"/>
              <a:ext cx="0" cy="423602"/>
            </a:xfrm>
            <a:prstGeom prst="straightConnector1">
              <a:avLst/>
            </a:prstGeom>
            <a:noFill/>
            <a:ln w="9525">
              <a:solidFill>
                <a:srgbClr val="000000"/>
              </a:solidFill>
              <a:round/>
              <a:headEnd/>
              <a:tailEnd type="triangle" w="med" len="med"/>
            </a:ln>
          </p:spPr>
        </p:cxnSp>
        <p:cxnSp>
          <p:nvCxnSpPr>
            <p:cNvPr id="16411" name="AutoShape 17"/>
            <p:cNvCxnSpPr>
              <a:cxnSpLocks noChangeShapeType="1"/>
            </p:cNvCxnSpPr>
            <p:nvPr/>
          </p:nvCxnSpPr>
          <p:spPr bwMode="auto">
            <a:xfrm>
              <a:off x="2153606" y="3933056"/>
              <a:ext cx="3736840" cy="0"/>
            </a:xfrm>
            <a:prstGeom prst="straightConnector1">
              <a:avLst/>
            </a:prstGeom>
            <a:noFill/>
            <a:ln w="9525">
              <a:solidFill>
                <a:srgbClr val="000000"/>
              </a:solidFill>
              <a:round/>
              <a:headEnd/>
              <a:tailEnd/>
            </a:ln>
          </p:spPr>
        </p:cxnSp>
        <p:cxnSp>
          <p:nvCxnSpPr>
            <p:cNvPr id="16412" name="AutoShape 16"/>
            <p:cNvCxnSpPr>
              <a:cxnSpLocks noChangeShapeType="1"/>
            </p:cNvCxnSpPr>
            <p:nvPr/>
          </p:nvCxnSpPr>
          <p:spPr bwMode="auto">
            <a:xfrm flipH="1">
              <a:off x="2144316" y="3933056"/>
              <a:ext cx="9290" cy="997719"/>
            </a:xfrm>
            <a:prstGeom prst="straightConnector1">
              <a:avLst/>
            </a:prstGeom>
            <a:noFill/>
            <a:ln w="9525">
              <a:solidFill>
                <a:srgbClr val="000000"/>
              </a:solidFill>
              <a:round/>
              <a:headEnd/>
              <a:tailEnd type="triangle" w="med" len="med"/>
            </a:ln>
          </p:spPr>
        </p:cxnSp>
        <p:cxnSp>
          <p:nvCxnSpPr>
            <p:cNvPr id="16413" name="AutoShape 15"/>
            <p:cNvCxnSpPr>
              <a:cxnSpLocks noChangeShapeType="1"/>
              <a:endCxn id="16399" idx="0"/>
            </p:cNvCxnSpPr>
            <p:nvPr/>
          </p:nvCxnSpPr>
          <p:spPr bwMode="auto">
            <a:xfrm>
              <a:off x="5890446" y="3933056"/>
              <a:ext cx="6783" cy="223019"/>
            </a:xfrm>
            <a:prstGeom prst="straightConnector1">
              <a:avLst/>
            </a:prstGeom>
            <a:noFill/>
            <a:ln w="9525">
              <a:solidFill>
                <a:srgbClr val="000000"/>
              </a:solidFill>
              <a:round/>
              <a:headEnd/>
              <a:tailEnd type="triangle" w="med" len="med"/>
            </a:ln>
          </p:spPr>
        </p:cxnSp>
        <p:cxnSp>
          <p:nvCxnSpPr>
            <p:cNvPr id="16414" name="AutoShape 14"/>
            <p:cNvCxnSpPr>
              <a:cxnSpLocks noChangeShapeType="1"/>
            </p:cNvCxnSpPr>
            <p:nvPr/>
          </p:nvCxnSpPr>
          <p:spPr bwMode="auto">
            <a:xfrm>
              <a:off x="3851920" y="3391695"/>
              <a:ext cx="0" cy="485801"/>
            </a:xfrm>
            <a:prstGeom prst="straightConnector1">
              <a:avLst/>
            </a:prstGeom>
            <a:noFill/>
            <a:ln w="9525">
              <a:solidFill>
                <a:srgbClr val="000000"/>
              </a:solidFill>
              <a:round/>
              <a:headEnd/>
              <a:tailEnd type="triangle" w="med" len="med"/>
            </a:ln>
          </p:spPr>
        </p:cxnSp>
        <p:cxnSp>
          <p:nvCxnSpPr>
            <p:cNvPr id="16415" name="AutoShape 13"/>
            <p:cNvCxnSpPr>
              <a:cxnSpLocks noChangeShapeType="1"/>
            </p:cNvCxnSpPr>
            <p:nvPr/>
          </p:nvCxnSpPr>
          <p:spPr bwMode="auto">
            <a:xfrm>
              <a:off x="1310991" y="5718174"/>
              <a:ext cx="1752600" cy="0"/>
            </a:xfrm>
            <a:prstGeom prst="straightConnector1">
              <a:avLst/>
            </a:prstGeom>
            <a:noFill/>
            <a:ln w="9525">
              <a:solidFill>
                <a:srgbClr val="000000"/>
              </a:solidFill>
              <a:round/>
              <a:headEnd/>
              <a:tailEnd/>
            </a:ln>
          </p:spPr>
        </p:cxnSp>
        <p:cxnSp>
          <p:nvCxnSpPr>
            <p:cNvPr id="16416" name="AutoShape 12"/>
            <p:cNvCxnSpPr>
              <a:cxnSpLocks noChangeShapeType="1"/>
            </p:cNvCxnSpPr>
            <p:nvPr/>
          </p:nvCxnSpPr>
          <p:spPr bwMode="auto">
            <a:xfrm>
              <a:off x="2153606" y="5394324"/>
              <a:ext cx="0" cy="323850"/>
            </a:xfrm>
            <a:prstGeom prst="straightConnector1">
              <a:avLst/>
            </a:prstGeom>
            <a:noFill/>
            <a:ln w="9525">
              <a:solidFill>
                <a:srgbClr val="000000"/>
              </a:solidFill>
              <a:round/>
              <a:headEnd/>
              <a:tailEnd type="triangle" w="med" len="med"/>
            </a:ln>
          </p:spPr>
        </p:cxnSp>
        <p:cxnSp>
          <p:nvCxnSpPr>
            <p:cNvPr id="16417" name="AutoShape 11"/>
            <p:cNvCxnSpPr>
              <a:cxnSpLocks noChangeShapeType="1"/>
              <a:endCxn id="16400" idx="0"/>
            </p:cNvCxnSpPr>
            <p:nvPr/>
          </p:nvCxnSpPr>
          <p:spPr bwMode="auto">
            <a:xfrm flipH="1">
              <a:off x="1329694" y="5740400"/>
              <a:ext cx="6510" cy="285749"/>
            </a:xfrm>
            <a:prstGeom prst="straightConnector1">
              <a:avLst/>
            </a:prstGeom>
            <a:noFill/>
            <a:ln w="9525">
              <a:solidFill>
                <a:srgbClr val="000000"/>
              </a:solidFill>
              <a:round/>
              <a:headEnd/>
              <a:tailEnd type="triangle" w="med" len="med"/>
            </a:ln>
          </p:spPr>
        </p:cxnSp>
        <p:cxnSp>
          <p:nvCxnSpPr>
            <p:cNvPr id="16418" name="AutoShape 10"/>
            <p:cNvCxnSpPr>
              <a:cxnSpLocks noChangeShapeType="1"/>
              <a:endCxn id="16401" idx="0"/>
            </p:cNvCxnSpPr>
            <p:nvPr/>
          </p:nvCxnSpPr>
          <p:spPr bwMode="auto">
            <a:xfrm>
              <a:off x="3082641" y="5721349"/>
              <a:ext cx="0" cy="304800"/>
            </a:xfrm>
            <a:prstGeom prst="straightConnector1">
              <a:avLst/>
            </a:prstGeom>
            <a:noFill/>
            <a:ln w="9525">
              <a:solidFill>
                <a:srgbClr val="000000"/>
              </a:solidFill>
              <a:round/>
              <a:headEnd/>
              <a:tailEnd type="triangle" w="med" len="med"/>
            </a:ln>
          </p:spPr>
        </p:cxnSp>
        <p:cxnSp>
          <p:nvCxnSpPr>
            <p:cNvPr id="16419" name="AutoShape 9"/>
            <p:cNvCxnSpPr>
              <a:cxnSpLocks noChangeShapeType="1"/>
            </p:cNvCxnSpPr>
            <p:nvPr/>
          </p:nvCxnSpPr>
          <p:spPr bwMode="auto">
            <a:xfrm>
              <a:off x="5810797" y="4694706"/>
              <a:ext cx="1626071" cy="19050"/>
            </a:xfrm>
            <a:prstGeom prst="straightConnector1">
              <a:avLst/>
            </a:prstGeom>
            <a:noFill/>
            <a:ln w="9525">
              <a:solidFill>
                <a:srgbClr val="000000"/>
              </a:solidFill>
              <a:round/>
              <a:headEnd/>
              <a:tailEnd/>
            </a:ln>
          </p:spPr>
        </p:cxnSp>
        <p:cxnSp>
          <p:nvCxnSpPr>
            <p:cNvPr id="16420" name="AutoShape 8"/>
            <p:cNvCxnSpPr>
              <a:cxnSpLocks noChangeShapeType="1"/>
            </p:cNvCxnSpPr>
            <p:nvPr/>
          </p:nvCxnSpPr>
          <p:spPr bwMode="auto">
            <a:xfrm>
              <a:off x="5798939" y="4694706"/>
              <a:ext cx="0" cy="171450"/>
            </a:xfrm>
            <a:prstGeom prst="straightConnector1">
              <a:avLst/>
            </a:prstGeom>
            <a:noFill/>
            <a:ln w="9525">
              <a:solidFill>
                <a:srgbClr val="000000"/>
              </a:solidFill>
              <a:round/>
              <a:headEnd/>
              <a:tailEnd type="triangle" w="med" len="med"/>
            </a:ln>
          </p:spPr>
        </p:cxnSp>
        <p:cxnSp>
          <p:nvCxnSpPr>
            <p:cNvPr id="16421" name="AutoShape 7"/>
            <p:cNvCxnSpPr>
              <a:cxnSpLocks noChangeShapeType="1"/>
            </p:cNvCxnSpPr>
            <p:nvPr/>
          </p:nvCxnSpPr>
          <p:spPr bwMode="auto">
            <a:xfrm>
              <a:off x="6284740" y="4498975"/>
              <a:ext cx="0" cy="195731"/>
            </a:xfrm>
            <a:prstGeom prst="straightConnector1">
              <a:avLst/>
            </a:prstGeom>
            <a:noFill/>
            <a:ln w="9525">
              <a:solidFill>
                <a:srgbClr val="000000"/>
              </a:solidFill>
              <a:round/>
              <a:headEnd/>
              <a:tailEnd type="triangle" w="med" len="med"/>
            </a:ln>
          </p:spPr>
        </p:cxnSp>
        <p:cxnSp>
          <p:nvCxnSpPr>
            <p:cNvPr id="16422" name="AutoShape 6"/>
            <p:cNvCxnSpPr>
              <a:cxnSpLocks noChangeShapeType="1"/>
            </p:cNvCxnSpPr>
            <p:nvPr/>
          </p:nvCxnSpPr>
          <p:spPr bwMode="auto">
            <a:xfrm flipH="1">
              <a:off x="7430046" y="4694706"/>
              <a:ext cx="6822" cy="209550"/>
            </a:xfrm>
            <a:prstGeom prst="straightConnector1">
              <a:avLst/>
            </a:prstGeom>
            <a:noFill/>
            <a:ln w="9525">
              <a:solidFill>
                <a:srgbClr val="000000"/>
              </a:solidFill>
              <a:round/>
              <a:headEnd/>
              <a:tailEnd type="triangle" w="med" len="med"/>
            </a:ln>
          </p:spPr>
        </p:cxnSp>
        <p:cxnSp>
          <p:nvCxnSpPr>
            <p:cNvPr id="16423" name="AutoShape 5"/>
            <p:cNvCxnSpPr>
              <a:cxnSpLocks noChangeShapeType="1"/>
            </p:cNvCxnSpPr>
            <p:nvPr/>
          </p:nvCxnSpPr>
          <p:spPr bwMode="auto">
            <a:xfrm flipV="1">
              <a:off x="6629946" y="5863700"/>
              <a:ext cx="1551394" cy="12107"/>
            </a:xfrm>
            <a:prstGeom prst="straightConnector1">
              <a:avLst/>
            </a:prstGeom>
            <a:noFill/>
            <a:ln w="9525">
              <a:solidFill>
                <a:srgbClr val="000000"/>
              </a:solidFill>
              <a:round/>
              <a:headEnd/>
              <a:tailEnd/>
            </a:ln>
          </p:spPr>
        </p:cxnSp>
        <p:cxnSp>
          <p:nvCxnSpPr>
            <p:cNvPr id="16424" name="AutoShape 4"/>
            <p:cNvCxnSpPr>
              <a:cxnSpLocks noChangeShapeType="1"/>
            </p:cNvCxnSpPr>
            <p:nvPr/>
          </p:nvCxnSpPr>
          <p:spPr bwMode="auto">
            <a:xfrm>
              <a:off x="7436868" y="5599581"/>
              <a:ext cx="0" cy="276225"/>
            </a:xfrm>
            <a:prstGeom prst="straightConnector1">
              <a:avLst/>
            </a:prstGeom>
            <a:noFill/>
            <a:ln w="9525">
              <a:solidFill>
                <a:srgbClr val="000000"/>
              </a:solidFill>
              <a:round/>
              <a:headEnd/>
              <a:tailEnd type="triangle" w="med" len="med"/>
            </a:ln>
          </p:spPr>
        </p:cxnSp>
        <p:cxnSp>
          <p:nvCxnSpPr>
            <p:cNvPr id="16425" name="AutoShape 3"/>
            <p:cNvCxnSpPr>
              <a:cxnSpLocks noChangeShapeType="1"/>
              <a:endCxn id="16542" idx="0"/>
            </p:cNvCxnSpPr>
            <p:nvPr/>
          </p:nvCxnSpPr>
          <p:spPr bwMode="auto">
            <a:xfrm>
              <a:off x="6629947" y="5885331"/>
              <a:ext cx="0" cy="338138"/>
            </a:xfrm>
            <a:prstGeom prst="straightConnector1">
              <a:avLst/>
            </a:prstGeom>
            <a:noFill/>
            <a:ln w="9525">
              <a:solidFill>
                <a:srgbClr val="000000"/>
              </a:solidFill>
              <a:round/>
              <a:headEnd/>
              <a:tailEnd type="triangle" w="med" len="med"/>
            </a:ln>
          </p:spPr>
        </p:cxnSp>
        <p:cxnSp>
          <p:nvCxnSpPr>
            <p:cNvPr id="16426" name="AutoShape 2"/>
            <p:cNvCxnSpPr>
              <a:cxnSpLocks noChangeShapeType="1"/>
              <a:endCxn id="16405" idx="0"/>
            </p:cNvCxnSpPr>
            <p:nvPr/>
          </p:nvCxnSpPr>
          <p:spPr bwMode="auto">
            <a:xfrm>
              <a:off x="8181340" y="5863700"/>
              <a:ext cx="0" cy="367284"/>
            </a:xfrm>
            <a:prstGeom prst="straightConnector1">
              <a:avLst/>
            </a:prstGeom>
            <a:noFill/>
            <a:ln w="9525">
              <a:solidFill>
                <a:srgbClr val="000000"/>
              </a:solidFill>
              <a:round/>
              <a:headEnd/>
              <a:tailEnd type="triangle" w="med" len="med"/>
            </a:ln>
          </p:spPr>
        </p:cxnSp>
        <p:sp>
          <p:nvSpPr>
            <p:cNvPr id="16542" name="Rectangle 1">
              <a:extLst>
                <a:ext uri="{FF2B5EF4-FFF2-40B4-BE49-F238E27FC236}">
                  <a16:creationId xmlns:a16="http://schemas.microsoft.com/office/drawing/2014/main" id="{CE2D4682-82C1-45CA-20CB-96EB77087856}"/>
                </a:ext>
              </a:extLst>
            </p:cNvPr>
            <p:cNvSpPr>
              <a:spLocks noChangeArrowheads="1"/>
            </p:cNvSpPr>
            <p:nvPr/>
          </p:nvSpPr>
          <p:spPr bwMode="auto">
            <a:xfrm>
              <a:off x="6020347" y="6223469"/>
              <a:ext cx="1219200" cy="367284"/>
            </a:xfrm>
            <a:prstGeom prst="rect">
              <a:avLst/>
            </a:prstGeom>
            <a:solidFill>
              <a:srgbClr val="FFFFFF"/>
            </a:solidFill>
            <a:ln w="9525">
              <a:solidFill>
                <a:srgbClr val="000000"/>
              </a:solidFill>
              <a:miter lim="800000"/>
              <a:headEnd/>
              <a:tailEnd/>
            </a:ln>
          </p:spPr>
          <p:txBody>
            <a:bodyPr/>
            <a:lstStyle/>
            <a:p>
              <a:pPr algn="ctr" eaLnBrk="0" hangingPunct="0"/>
              <a:r>
                <a:rPr lang="en-US" sz="1200" dirty="0">
                  <a:latin typeface="Times New Roman" pitchFamily="18" charset="0"/>
                </a:rPr>
                <a:t>Product</a:t>
              </a:r>
              <a:endParaRPr lang="en-US" dirty="0"/>
            </a:p>
          </p:txBody>
        </p:sp>
        <p:cxnSp>
          <p:nvCxnSpPr>
            <p:cNvPr id="16571" name="AutoShape 17">
              <a:extLst>
                <a:ext uri="{FF2B5EF4-FFF2-40B4-BE49-F238E27FC236}">
                  <a16:creationId xmlns:a16="http://schemas.microsoft.com/office/drawing/2014/main" id="{147FB1A9-71D7-79CB-49F4-39047FCB21BC}"/>
                </a:ext>
              </a:extLst>
            </p:cNvPr>
            <p:cNvCxnSpPr>
              <a:cxnSpLocks noChangeShapeType="1"/>
              <a:stCxn id="16396" idx="6"/>
            </p:cNvCxnSpPr>
            <p:nvPr/>
          </p:nvCxnSpPr>
          <p:spPr bwMode="auto">
            <a:xfrm>
              <a:off x="3217366" y="3391695"/>
              <a:ext cx="634554" cy="0"/>
            </a:xfrm>
            <a:prstGeom prst="straightConnector1">
              <a:avLst/>
            </a:prstGeom>
            <a:noFill/>
            <a:ln w="9525">
              <a:solidFill>
                <a:srgbClr val="000000"/>
              </a:solidFill>
              <a:round/>
              <a:headEnd/>
              <a:tailEnd/>
            </a:ln>
          </p:spPr>
        </p:cxnSp>
      </p:gr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850"/>
            <a:ext cx="8229600" cy="1152525"/>
          </a:xfrm>
        </p:spPr>
        <p:txBody>
          <a:bodyPr>
            <a:normAutofit fontScale="90000"/>
          </a:bodyPr>
          <a:lstStyle/>
          <a:p>
            <a:pPr eaLnBrk="1" fontAlgn="auto" hangingPunct="1">
              <a:spcAft>
                <a:spcPts val="0"/>
              </a:spcAft>
              <a:defRPr/>
            </a:pPr>
            <a:r>
              <a:rPr lang="en-US" b="1" dirty="0"/>
              <a:t>FUTURE SCOPE</a:t>
            </a:r>
            <a:br>
              <a:rPr lang="en-IN" dirty="0"/>
            </a:br>
            <a:endParaRPr lang="en-IN" dirty="0"/>
          </a:p>
        </p:txBody>
      </p:sp>
      <p:sp>
        <p:nvSpPr>
          <p:cNvPr id="3" name="Content Placeholder 2"/>
          <p:cNvSpPr>
            <a:spLocks noGrp="1"/>
          </p:cNvSpPr>
          <p:nvPr>
            <p:ph idx="1"/>
          </p:nvPr>
        </p:nvSpPr>
        <p:spPr>
          <a:xfrm>
            <a:off x="457200" y="1643063"/>
            <a:ext cx="8229600" cy="4681537"/>
          </a:xfrm>
        </p:spPr>
        <p:txBody>
          <a:bodyPr>
            <a:normAutofit/>
          </a:bodyPr>
          <a:lstStyle/>
          <a:p>
            <a:pPr marL="274320" indent="-274320" eaLnBrk="1" fontAlgn="auto" hangingPunct="1">
              <a:spcAft>
                <a:spcPts val="0"/>
              </a:spcAft>
              <a:buClr>
                <a:schemeClr val="accent3"/>
              </a:buClr>
              <a:buFont typeface="Wingdings 2"/>
              <a:buNone/>
              <a:defRPr/>
            </a:pPr>
            <a:r>
              <a:rPr lang="en-US" b="1" dirty="0"/>
              <a:t> </a:t>
            </a:r>
            <a:endParaRPr lang="en-IN" dirty="0"/>
          </a:p>
          <a:p>
            <a:pPr>
              <a:buFont typeface="Wingdings 2" pitchFamily="18" charset="2"/>
              <a:buNone/>
              <a:defRPr/>
            </a:pPr>
            <a:r>
              <a:rPr lang="en-US" b="1" u="sng" dirty="0"/>
              <a:t>FUTURE SCOPE</a:t>
            </a:r>
          </a:p>
          <a:p>
            <a:pPr>
              <a:buFont typeface="Wingdings 2" pitchFamily="18" charset="2"/>
              <a:buNone/>
              <a:defRPr/>
            </a:pPr>
            <a:endParaRPr lang="en-US" dirty="0"/>
          </a:p>
          <a:p>
            <a:pPr>
              <a:defRPr/>
            </a:pPr>
            <a:r>
              <a:rPr lang="en-US" dirty="0"/>
              <a:t>Customer chat box </a:t>
            </a:r>
          </a:p>
          <a:p>
            <a:pPr>
              <a:defRPr/>
            </a:pPr>
            <a:r>
              <a:rPr lang="en-US" dirty="0"/>
              <a:t>Notification Popup,</a:t>
            </a:r>
          </a:p>
          <a:p>
            <a:pPr>
              <a:defRPr/>
            </a:pPr>
            <a:r>
              <a:rPr lang="en-US" dirty="0"/>
              <a:t>Financial record</a:t>
            </a:r>
          </a:p>
          <a:p>
            <a:pPr>
              <a:defRPr/>
            </a:pPr>
            <a:r>
              <a:rPr lang="en-US" dirty="0"/>
              <a:t>Delivery Tracking with arrival date and time.</a:t>
            </a:r>
          </a:p>
          <a:p>
            <a:pPr>
              <a:buFont typeface="Wingdings 2" pitchFamily="18" charset="2"/>
              <a:buNone/>
              <a:defRPr/>
            </a:pPr>
            <a:endParaRPr lang="en-US" dirty="0"/>
          </a:p>
          <a:p>
            <a:pPr marL="274320" indent="-274320" eaLnBrk="1" fontAlgn="auto" hangingPunct="1">
              <a:spcAft>
                <a:spcPts val="0"/>
              </a:spcAft>
              <a:buClr>
                <a:schemeClr val="accent3"/>
              </a:buClr>
              <a:buFont typeface="Wingdings 2"/>
              <a:buNone/>
              <a:defRPr/>
            </a:pPr>
            <a:endParaRPr lang="en-I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blinds(horizontal)">
                                      <p:cBhvr>
                                        <p:cTn id="12"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48B280-3B96-6EA0-A19A-191BB854F68C}"/>
              </a:ext>
            </a:extLst>
          </p:cNvPr>
          <p:cNvSpPr>
            <a:spLocks noGrp="1"/>
          </p:cNvSpPr>
          <p:nvPr>
            <p:ph type="title"/>
          </p:nvPr>
        </p:nvSpPr>
        <p:spPr>
          <a:xfrm>
            <a:off x="2339752" y="620688"/>
            <a:ext cx="6377940" cy="1293028"/>
          </a:xfrm>
        </p:spPr>
        <p:txBody>
          <a:bodyPr/>
          <a:lstStyle/>
          <a:p>
            <a:r>
              <a:rPr lang="en-US" sz="4000" b="1" u="sng" dirty="0"/>
              <a:t>CONCLUSION</a:t>
            </a:r>
            <a:br>
              <a:rPr lang="en-US" sz="4000" dirty="0"/>
            </a:br>
            <a:endParaRPr lang="en-IN" dirty="0"/>
          </a:p>
        </p:txBody>
      </p:sp>
      <p:sp>
        <p:nvSpPr>
          <p:cNvPr id="4" name="TextBox 3">
            <a:extLst>
              <a:ext uri="{FF2B5EF4-FFF2-40B4-BE49-F238E27FC236}">
                <a16:creationId xmlns:a16="http://schemas.microsoft.com/office/drawing/2014/main" id="{71DF0518-969A-9A40-FF1F-4CF6AD622F76}"/>
              </a:ext>
            </a:extLst>
          </p:cNvPr>
          <p:cNvSpPr txBox="1"/>
          <p:nvPr/>
        </p:nvSpPr>
        <p:spPr>
          <a:xfrm>
            <a:off x="480060" y="2136339"/>
            <a:ext cx="8124388" cy="3785652"/>
          </a:xfrm>
          <a:prstGeom prst="rect">
            <a:avLst/>
          </a:prstGeom>
          <a:noFill/>
        </p:spPr>
        <p:txBody>
          <a:bodyPr wrap="square">
            <a:spAutoFit/>
          </a:bodyPr>
          <a:lstStyle/>
          <a:p>
            <a:pPr>
              <a:defRPr/>
            </a:pPr>
            <a:r>
              <a:rPr lang="en-US" sz="2400" dirty="0"/>
              <a:t>The project entitled “Sweets Shop management System” is developed using HTML, CSS and Bootstrap as front end and Python Django and Sqlite database in back end to computerize the process of online buying medicine products. This project covers only the basic features required.</a:t>
            </a:r>
          </a:p>
          <a:p>
            <a:pPr>
              <a:defRPr/>
            </a:pPr>
            <a:endParaRPr lang="en-US" sz="2400" dirty="0"/>
          </a:p>
          <a:p>
            <a:pPr>
              <a:defRPr/>
            </a:pPr>
            <a:endParaRPr lang="en-US" sz="2400" dirty="0"/>
          </a:p>
          <a:p>
            <a:pPr>
              <a:defRPr/>
            </a:pPr>
            <a:endParaRPr lang="en-US" sz="2400" dirty="0"/>
          </a:p>
          <a:p>
            <a:pPr>
              <a:defRPr/>
            </a:pPr>
            <a:endParaRPr lang="en-US" sz="2400" dirty="0"/>
          </a:p>
        </p:txBody>
      </p:sp>
    </p:spTree>
    <p:extLst>
      <p:ext uri="{BB962C8B-B14F-4D97-AF65-F5344CB8AC3E}">
        <p14:creationId xmlns:p14="http://schemas.microsoft.com/office/powerpoint/2010/main" val="35746509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p:cNvSpPr>
            <a:spLocks noGrp="1"/>
          </p:cNvSpPr>
          <p:nvPr>
            <p:ph type="title"/>
          </p:nvPr>
        </p:nvSpPr>
        <p:spPr>
          <a:xfrm>
            <a:off x="457200" y="428625"/>
            <a:ext cx="8229600" cy="714375"/>
          </a:xfrm>
        </p:spPr>
        <p:txBody>
          <a:bodyPr/>
          <a:lstStyle/>
          <a:p>
            <a:pPr eaLnBrk="1" hangingPunct="1"/>
            <a:r>
              <a:rPr lang="en-US" b="1"/>
              <a:t>BIBLIOGRAPHY</a:t>
            </a:r>
            <a:endParaRPr lang="en-IN"/>
          </a:p>
        </p:txBody>
      </p:sp>
      <p:sp>
        <p:nvSpPr>
          <p:cNvPr id="3" name="Content Placeholder 2"/>
          <p:cNvSpPr>
            <a:spLocks noGrp="1"/>
          </p:cNvSpPr>
          <p:nvPr>
            <p:ph idx="1"/>
          </p:nvPr>
        </p:nvSpPr>
        <p:spPr>
          <a:xfrm>
            <a:off x="457200" y="1143000"/>
            <a:ext cx="8229600" cy="5181600"/>
          </a:xfrm>
        </p:spPr>
        <p:txBody>
          <a:bodyPr>
            <a:normAutofit/>
          </a:bodyPr>
          <a:lstStyle/>
          <a:p>
            <a:pPr marL="274320" indent="-274320" eaLnBrk="1" fontAlgn="auto" hangingPunct="1">
              <a:spcAft>
                <a:spcPts val="0"/>
              </a:spcAft>
              <a:buClr>
                <a:schemeClr val="accent3"/>
              </a:buClr>
              <a:buFont typeface="Wingdings 2"/>
              <a:buChar char=""/>
              <a:defRPr/>
            </a:pPr>
            <a:r>
              <a:rPr lang="en-IN" dirty="0"/>
              <a:t> </a:t>
            </a:r>
            <a:r>
              <a:rPr lang="en-US" b="1" dirty="0"/>
              <a:t>FOR PYTHON INSTALLATION </a:t>
            </a:r>
            <a:endParaRPr lang="en-IN" dirty="0"/>
          </a:p>
          <a:p>
            <a:pPr marL="274320" indent="-274320" eaLnBrk="1" fontAlgn="auto" hangingPunct="1">
              <a:spcAft>
                <a:spcPts val="0"/>
              </a:spcAft>
              <a:buClr>
                <a:schemeClr val="accent3"/>
              </a:buClr>
              <a:buFont typeface="Wingdings 2"/>
              <a:buChar char=""/>
              <a:defRPr/>
            </a:pPr>
            <a:r>
              <a:rPr lang="en-US" dirty="0">
                <a:hlinkClick r:id="rId2"/>
              </a:rPr>
              <a:t>https://www.python.org</a:t>
            </a:r>
            <a:endParaRPr lang="en-US" dirty="0"/>
          </a:p>
          <a:p>
            <a:pPr marL="274320" indent="-274320" eaLnBrk="1" fontAlgn="auto" hangingPunct="1">
              <a:spcAft>
                <a:spcPts val="0"/>
              </a:spcAft>
              <a:buClr>
                <a:schemeClr val="accent3"/>
              </a:buClr>
              <a:buFont typeface="Wingdings 2"/>
              <a:buChar char=""/>
              <a:defRPr/>
            </a:pPr>
            <a:r>
              <a:rPr lang="en-US" dirty="0"/>
              <a:t> </a:t>
            </a:r>
            <a:endParaRPr lang="en-IN" dirty="0"/>
          </a:p>
          <a:p>
            <a:pPr marL="274320" indent="-274320" eaLnBrk="1" fontAlgn="auto" hangingPunct="1">
              <a:spcAft>
                <a:spcPts val="0"/>
              </a:spcAft>
              <a:buClr>
                <a:schemeClr val="accent3"/>
              </a:buClr>
              <a:buFont typeface="Wingdings 2"/>
              <a:buChar char=""/>
              <a:defRPr/>
            </a:pPr>
            <a:r>
              <a:rPr lang="en-US" b="1" dirty="0"/>
              <a:t>FOR HTML , CSS ANF PYTHON BASICS </a:t>
            </a:r>
            <a:endParaRPr lang="en-IN" dirty="0"/>
          </a:p>
          <a:p>
            <a:pPr marL="274320" indent="-274320" eaLnBrk="1" fontAlgn="auto" hangingPunct="1">
              <a:spcAft>
                <a:spcPts val="0"/>
              </a:spcAft>
              <a:buClr>
                <a:schemeClr val="accent3"/>
              </a:buClr>
              <a:buFont typeface="Wingdings 2"/>
              <a:buChar char=""/>
              <a:defRPr/>
            </a:pPr>
            <a:r>
              <a:rPr lang="en-US" u="sng" dirty="0">
                <a:solidFill>
                  <a:srgbClr val="C00000"/>
                </a:solidFill>
                <a:hlinkClick r:id="rId3"/>
              </a:rPr>
              <a:t>www.w3schools.com</a:t>
            </a:r>
            <a:endParaRPr lang="en-US" u="sng" dirty="0">
              <a:solidFill>
                <a:srgbClr val="C00000"/>
              </a:solidFill>
            </a:endParaRPr>
          </a:p>
          <a:p>
            <a:pPr marL="274320" indent="-274320" eaLnBrk="1" fontAlgn="auto" hangingPunct="1">
              <a:spcAft>
                <a:spcPts val="0"/>
              </a:spcAft>
              <a:buClr>
                <a:schemeClr val="accent3"/>
              </a:buClr>
              <a:buFont typeface="Wingdings 2"/>
              <a:buChar char=""/>
              <a:defRPr/>
            </a:pPr>
            <a:r>
              <a:rPr lang="en-US" u="sng" dirty="0">
                <a:solidFill>
                  <a:srgbClr val="C00000"/>
                </a:solidFill>
                <a:hlinkClick r:id="rId4"/>
              </a:rPr>
              <a:t>www.javatpoint.com</a:t>
            </a:r>
            <a:endParaRPr lang="en-US" u="sng" dirty="0">
              <a:solidFill>
                <a:srgbClr val="C00000"/>
              </a:solidFill>
            </a:endParaRPr>
          </a:p>
          <a:p>
            <a:pPr marL="274320" indent="-274320" eaLnBrk="1" fontAlgn="auto" hangingPunct="1">
              <a:spcAft>
                <a:spcPts val="0"/>
              </a:spcAft>
              <a:buClr>
                <a:schemeClr val="accent3"/>
              </a:buClr>
              <a:buFont typeface="Wingdings 2"/>
              <a:buChar char=""/>
              <a:defRPr/>
            </a:pPr>
            <a:r>
              <a:rPr lang="en-US" u="sng" dirty="0">
                <a:hlinkClick r:id="rId5"/>
              </a:rPr>
              <a:t>https://www.geeksforgeeks.org/python-django/</a:t>
            </a:r>
            <a:endParaRPr lang="en-US" dirty="0"/>
          </a:p>
          <a:p>
            <a:pPr marL="274320" indent="-274320" eaLnBrk="1" fontAlgn="auto" hangingPunct="1">
              <a:spcAft>
                <a:spcPts val="0"/>
              </a:spcAft>
              <a:buClr>
                <a:schemeClr val="accent3"/>
              </a:buClr>
              <a:buFont typeface="Wingdings 2"/>
              <a:buChar char=""/>
              <a:defRPr/>
            </a:pPr>
            <a:endParaRPr lang="en-IN" dirty="0">
              <a:solidFill>
                <a:srgbClr val="C00000"/>
              </a:solidFill>
            </a:endParaRPr>
          </a:p>
          <a:p>
            <a:pPr marL="274320" indent="-274320" eaLnBrk="1" fontAlgn="auto" hangingPunct="1">
              <a:spcAft>
                <a:spcPts val="0"/>
              </a:spcAft>
              <a:buClr>
                <a:schemeClr val="accent3"/>
              </a:buClr>
              <a:buFont typeface="Wingdings 2"/>
              <a:buNone/>
              <a:defRPr/>
            </a:pPr>
            <a:endParaRPr lang="en-I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0962"/>
                                        </p:tgtEl>
                                        <p:attrNameLst>
                                          <p:attrName>style.visibility</p:attrName>
                                        </p:attrNameLst>
                                      </p:cBhvr>
                                      <p:to>
                                        <p:strVal val="visible"/>
                                      </p:to>
                                    </p:set>
                                    <p:animEffect transition="in" filter="blinds(horizontal)">
                                      <p:cBhvr>
                                        <p:cTn id="7" dur="500"/>
                                        <p:tgtEl>
                                          <p:spTgt spid="40962"/>
                                        </p:tgtEl>
                                      </p:cBhvr>
                                    </p:animEffect>
                                  </p:childTnLst>
                                </p:cTn>
                              </p:par>
                            </p:childTnLst>
                          </p:cTn>
                        </p:par>
                      </p:childTnLst>
                    </p:cTn>
                  </p:par>
                  <p:par>
                    <p:cTn id="8" fill="hold">
                      <p:stCondLst>
                        <p:cond delay="indefinite"/>
                      </p:stCondLst>
                      <p:childTnLst>
                        <p:par>
                          <p:cTn id="9" fill="hold">
                            <p:stCondLst>
                              <p:cond delay="0"/>
                            </p:stCondLst>
                            <p:childTnLst>
                              <p:par>
                                <p:cTn id="10" presetID="8" presetClass="exit" presetSubtype="16" fill="hold" grpId="0" nodeType="clickEffect">
                                  <p:stCondLst>
                                    <p:cond delay="0"/>
                                  </p:stCondLst>
                                  <p:childTnLst>
                                    <p:animEffect transition="out" filter="diamond(in)">
                                      <p:cBhvr>
                                        <p:cTn id="11" dur="2000"/>
                                        <p:tgtEl>
                                          <p:spTgt spid="3">
                                            <p:txEl>
                                              <p:pRg st="0" end="0"/>
                                            </p:txEl>
                                          </p:spTgt>
                                        </p:tgtEl>
                                      </p:cBhvr>
                                    </p:animEffect>
                                    <p:set>
                                      <p:cBhvr>
                                        <p:cTn id="12" dur="1" fill="hold">
                                          <p:stCondLst>
                                            <p:cond delay="1999"/>
                                          </p:stCondLst>
                                        </p:cTn>
                                        <p:tgtEl>
                                          <p:spTgt spid="3">
                                            <p:txEl>
                                              <p:pRg st="0" end="0"/>
                                            </p:txEl>
                                          </p:spTgt>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8" presetClass="exit" presetSubtype="16" fill="hold" grpId="0" nodeType="clickEffect">
                                  <p:stCondLst>
                                    <p:cond delay="0"/>
                                  </p:stCondLst>
                                  <p:childTnLst>
                                    <p:animEffect transition="out" filter="diamond(in)">
                                      <p:cBhvr>
                                        <p:cTn id="16" dur="2000"/>
                                        <p:tgtEl>
                                          <p:spTgt spid="3">
                                            <p:txEl>
                                              <p:pRg st="1" end="1"/>
                                            </p:txEl>
                                          </p:spTgt>
                                        </p:tgtEl>
                                      </p:cBhvr>
                                    </p:animEffect>
                                    <p:set>
                                      <p:cBhvr>
                                        <p:cTn id="17" dur="1" fill="hold">
                                          <p:stCondLst>
                                            <p:cond delay="1999"/>
                                          </p:stCondLst>
                                        </p:cTn>
                                        <p:tgtEl>
                                          <p:spTgt spid="3">
                                            <p:txEl>
                                              <p:pRg st="1" end="1"/>
                                            </p:txEl>
                                          </p:spTgt>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8" presetClass="exit" presetSubtype="16" fill="hold" grpId="0" nodeType="clickEffect">
                                  <p:stCondLst>
                                    <p:cond delay="0"/>
                                  </p:stCondLst>
                                  <p:childTnLst>
                                    <p:animEffect transition="out" filter="diamond(in)">
                                      <p:cBhvr>
                                        <p:cTn id="21" dur="2000"/>
                                        <p:tgtEl>
                                          <p:spTgt spid="3">
                                            <p:txEl>
                                              <p:pRg st="2" end="2"/>
                                            </p:txEl>
                                          </p:spTgt>
                                        </p:tgtEl>
                                      </p:cBhvr>
                                    </p:animEffect>
                                    <p:set>
                                      <p:cBhvr>
                                        <p:cTn id="22" dur="1" fill="hold">
                                          <p:stCondLst>
                                            <p:cond delay="1999"/>
                                          </p:stCondLst>
                                        </p:cTn>
                                        <p:tgtEl>
                                          <p:spTgt spid="3">
                                            <p:txEl>
                                              <p:pRg st="2" end="2"/>
                                            </p:txEl>
                                          </p:spTgt>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8" presetClass="exit" presetSubtype="16" fill="hold" grpId="0" nodeType="clickEffect">
                                  <p:stCondLst>
                                    <p:cond delay="0"/>
                                  </p:stCondLst>
                                  <p:childTnLst>
                                    <p:animEffect transition="out" filter="diamond(in)">
                                      <p:cBhvr>
                                        <p:cTn id="26" dur="2000"/>
                                        <p:tgtEl>
                                          <p:spTgt spid="3">
                                            <p:txEl>
                                              <p:pRg st="3" end="3"/>
                                            </p:txEl>
                                          </p:spTgt>
                                        </p:tgtEl>
                                      </p:cBhvr>
                                    </p:animEffect>
                                    <p:set>
                                      <p:cBhvr>
                                        <p:cTn id="27" dur="1" fill="hold">
                                          <p:stCondLst>
                                            <p:cond delay="1999"/>
                                          </p:stCondLst>
                                        </p:cTn>
                                        <p:tgtEl>
                                          <p:spTgt spid="3">
                                            <p:txEl>
                                              <p:pRg st="3" end="3"/>
                                            </p:txEl>
                                          </p:spTgt>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8" presetClass="exit" presetSubtype="16" fill="hold" grpId="0" nodeType="clickEffect">
                                  <p:stCondLst>
                                    <p:cond delay="0"/>
                                  </p:stCondLst>
                                  <p:childTnLst>
                                    <p:animEffect transition="out" filter="diamond(in)">
                                      <p:cBhvr>
                                        <p:cTn id="31" dur="2000"/>
                                        <p:tgtEl>
                                          <p:spTgt spid="3">
                                            <p:txEl>
                                              <p:pRg st="4" end="4"/>
                                            </p:txEl>
                                          </p:spTgt>
                                        </p:tgtEl>
                                      </p:cBhvr>
                                    </p:animEffect>
                                    <p:set>
                                      <p:cBhvr>
                                        <p:cTn id="32" dur="1" fill="hold">
                                          <p:stCondLst>
                                            <p:cond delay="1999"/>
                                          </p:stCondLst>
                                        </p:cTn>
                                        <p:tgtEl>
                                          <p:spTgt spid="3">
                                            <p:txEl>
                                              <p:pRg st="4" end="4"/>
                                            </p:txEl>
                                          </p:spTgt>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8" presetClass="exit" presetSubtype="16" fill="hold" grpId="0" nodeType="clickEffect">
                                  <p:stCondLst>
                                    <p:cond delay="0"/>
                                  </p:stCondLst>
                                  <p:childTnLst>
                                    <p:animEffect transition="out" filter="diamond(in)">
                                      <p:cBhvr>
                                        <p:cTn id="36" dur="2000"/>
                                        <p:tgtEl>
                                          <p:spTgt spid="3">
                                            <p:txEl>
                                              <p:pRg st="5" end="5"/>
                                            </p:txEl>
                                          </p:spTgt>
                                        </p:tgtEl>
                                      </p:cBhvr>
                                    </p:animEffect>
                                    <p:set>
                                      <p:cBhvr>
                                        <p:cTn id="37" dur="1" fill="hold">
                                          <p:stCondLst>
                                            <p:cond delay="1999"/>
                                          </p:stCondLst>
                                        </p:cTn>
                                        <p:tgtEl>
                                          <p:spTgt spid="3">
                                            <p:txEl>
                                              <p:pRg st="5" end="5"/>
                                            </p:txEl>
                                          </p:spTgt>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8" presetClass="exit" presetSubtype="16" fill="hold" grpId="0" nodeType="clickEffect">
                                  <p:stCondLst>
                                    <p:cond delay="0"/>
                                  </p:stCondLst>
                                  <p:childTnLst>
                                    <p:animEffect transition="out" filter="diamond(in)">
                                      <p:cBhvr>
                                        <p:cTn id="41" dur="2000"/>
                                        <p:tgtEl>
                                          <p:spTgt spid="3">
                                            <p:txEl>
                                              <p:pRg st="6" end="6"/>
                                            </p:txEl>
                                          </p:spTgt>
                                        </p:tgtEl>
                                      </p:cBhvr>
                                    </p:animEffect>
                                    <p:set>
                                      <p:cBhvr>
                                        <p:cTn id="42" dur="1" fill="hold">
                                          <p:stCondLst>
                                            <p:cond delay="1999"/>
                                          </p:stCondLst>
                                        </p:cTn>
                                        <p:tgtEl>
                                          <p:spTgt spid="3">
                                            <p:txEl>
                                              <p:pRg st="6" end="6"/>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2" grpId="0"/>
      <p:bldP spid="3"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28688" y="2643188"/>
            <a:ext cx="7572375" cy="1500187"/>
          </a:xfrm>
          <a:solidFill>
            <a:schemeClr val="bg2">
              <a:lumMod val="50000"/>
            </a:schemeClr>
          </a:solidFill>
        </p:spPr>
        <p:txBody>
          <a:bodyPr/>
          <a:lstStyle/>
          <a:p>
            <a:pPr algn="ctr">
              <a:buFont typeface="Wingdings" pitchFamily="2" charset="2"/>
              <a:buChar char="v"/>
              <a:defRPr/>
            </a:pPr>
            <a:r>
              <a:rPr lang="en-US" sz="7200" b="1" i="1" dirty="0">
                <a:latin typeface="Freestyle Script" pitchFamily="66" charset="0"/>
              </a:rPr>
              <a:t>THANK  YOU</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0 0 L 0.36042 0.40625 L 0.35 0.40463 L 0.17431 0.28056 " pathEditMode="relative" ptsTypes="AAAA">
                                      <p:cBhvr>
                                        <p:cTn id="6" dur="2000" fill="hold"/>
                                        <p:tgtEl>
                                          <p:spTgt spid="3">
                                            <p:bg/>
                                          </p:spTgt>
                                        </p:tgtEl>
                                        <p:attrNameLst>
                                          <p:attrName>ppt_x</p:attrName>
                                          <p:attrName>ppt_y</p:attrName>
                                        </p:attrNameLst>
                                      </p:cBhvr>
                                    </p:animMotion>
                                  </p:childTnLst>
                                </p:cTn>
                              </p:par>
                            </p:childTnLst>
                          </p:cTn>
                        </p:par>
                      </p:childTnLst>
                    </p:cTn>
                  </p:par>
                  <p:par>
                    <p:cTn id="7" fill="hold">
                      <p:stCondLst>
                        <p:cond delay="indefinite"/>
                      </p:stCondLst>
                      <p:childTnLst>
                        <p:par>
                          <p:cTn id="8" fill="hold">
                            <p:stCondLst>
                              <p:cond delay="0"/>
                            </p:stCondLst>
                            <p:childTnLst>
                              <p:par>
                                <p:cTn id="9" presetID="0" presetClass="path" presetSubtype="0" accel="50000" decel="50000" fill="hold" grpId="0" nodeType="clickEffect">
                                  <p:stCondLst>
                                    <p:cond delay="0"/>
                                  </p:stCondLst>
                                  <p:childTnLst>
                                    <p:animMotion origin="layout" path="M 0 0 L 0.36042 0.40625 L 0.35 0.40463 L 0.17431 0.28056 " pathEditMode="relative" ptsTypes="AAAA">
                                      <p:cBhvr>
                                        <p:cTn id="10" dur="2000" fill="hold"/>
                                        <p:tgtEl>
                                          <p:spTgt spid="3">
                                            <p:txEl>
                                              <p:pRg st="0" end="0"/>
                                            </p:txEl>
                                          </p:spTgt>
                                        </p:tgtEl>
                                        <p:attrNameLst>
                                          <p:attrName>ppt_x</p:attrName>
                                          <p:attrName>ppt_y</p:attrName>
                                        </p:attrNameLst>
                                      </p:cBhvr>
                                    </p:animMotion>
                                  </p:childTnLst>
                                </p:cTn>
                              </p:par>
                            </p:childTnLst>
                          </p:cTn>
                        </p:par>
                      </p:childTnLst>
                    </p:cTn>
                  </p:par>
                  <p:par>
                    <p:cTn id="11" fill="hold">
                      <p:stCondLst>
                        <p:cond delay="indefinite"/>
                      </p:stCondLst>
                      <p:childTnLst>
                        <p:par>
                          <p:cTn id="12" fill="hold">
                            <p:stCondLst>
                              <p:cond delay="0"/>
                            </p:stCondLst>
                            <p:childTnLst>
                              <p:par>
                                <p:cTn id="13" presetID="49" presetClass="path" presetSubtype="0" accel="50000" decel="50000" fill="hold" grpId="1" nodeType="clickEffect">
                                  <p:stCondLst>
                                    <p:cond delay="0"/>
                                  </p:stCondLst>
                                  <p:childTnLst>
                                    <p:animMotion origin="layout" path="M 0 0  L 0.25 0.33333  E" pathEditMode="relative" ptsTypes="">
                                      <p:cBhvr>
                                        <p:cTn id="14" dur="2000" fill="hold"/>
                                        <p:tgtEl>
                                          <p:spTgt spid="3">
                                            <p:bg/>
                                          </p:spTgt>
                                        </p:tgtEl>
                                        <p:attrNameLst>
                                          <p:attrName>ppt_x</p:attrName>
                                          <p:attrName>ppt_y</p:attrName>
                                        </p:attrNameLst>
                                      </p:cBhvr>
                                    </p:animMotion>
                                  </p:childTnLst>
                                </p:cTn>
                              </p:par>
                            </p:childTnLst>
                          </p:cTn>
                        </p:par>
                      </p:childTnLst>
                    </p:cTn>
                  </p:par>
                  <p:par>
                    <p:cTn id="15" fill="hold">
                      <p:stCondLst>
                        <p:cond delay="indefinite"/>
                      </p:stCondLst>
                      <p:childTnLst>
                        <p:par>
                          <p:cTn id="16" fill="hold">
                            <p:stCondLst>
                              <p:cond delay="0"/>
                            </p:stCondLst>
                            <p:childTnLst>
                              <p:par>
                                <p:cTn id="17" presetID="49" presetClass="path" presetSubtype="0" accel="50000" decel="50000" fill="hold" grpId="1" nodeType="clickEffect">
                                  <p:stCondLst>
                                    <p:cond delay="0"/>
                                  </p:stCondLst>
                                  <p:childTnLst>
                                    <p:animMotion origin="layout" path="M 0 0  L 0.25 0.33333  E" pathEditMode="relative" ptsTypes="">
                                      <p:cBhvr>
                                        <p:cTn id="18" dur="2000" fill="hold"/>
                                        <p:tgtEl>
                                          <p:spTgt spid="3">
                                            <p:txEl>
                                              <p:pRg st="0" end="0"/>
                                            </p:txEl>
                                          </p:spTgt>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P spid="3" grpId="1" build="p"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DC58859-B3C3-CB1A-C21A-07C4187C9E8E}"/>
              </a:ext>
            </a:extLst>
          </p:cNvPr>
          <p:cNvSpPr>
            <a:spLocks noGrp="1"/>
          </p:cNvSpPr>
          <p:nvPr>
            <p:ph idx="1"/>
          </p:nvPr>
        </p:nvSpPr>
        <p:spPr>
          <a:xfrm>
            <a:off x="683568" y="332656"/>
            <a:ext cx="7866072" cy="6192688"/>
          </a:xfrm>
        </p:spPr>
        <p:txBody>
          <a:bodyPr>
            <a:normAutofit fontScale="25000" lnSpcReduction="20000"/>
          </a:bodyPr>
          <a:lstStyle/>
          <a:p>
            <a:pPr marL="0" indent="0" algn="ctr">
              <a:lnSpc>
                <a:spcPct val="107000"/>
              </a:lnSpc>
              <a:spcAft>
                <a:spcPts val="800"/>
              </a:spcAft>
              <a:buNone/>
            </a:pPr>
            <a:r>
              <a:rPr lang="en-IN" sz="6400" b="1" u="sng" dirty="0">
                <a:effectLst/>
                <a:ea typeface="Times New Roman" panose="02020603050405020304" pitchFamily="18" charset="0"/>
                <a:cs typeface="Times New Roman" panose="02020603050405020304" pitchFamily="18" charset="0"/>
              </a:rPr>
              <a:t>Features</a:t>
            </a:r>
            <a:endParaRPr lang="en-IN" sz="6400" b="1" u="sng" dirty="0">
              <a:effectLst/>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IN" sz="6400" b="1" dirty="0">
                <a:effectLst/>
                <a:ea typeface="Times New Roman" panose="02020603050405020304" pitchFamily="18" charset="0"/>
                <a:cs typeface="Times New Roman" panose="02020603050405020304" pitchFamily="18" charset="0"/>
              </a:rPr>
              <a:t>User Registration</a:t>
            </a:r>
            <a:r>
              <a:rPr lang="en-IN" sz="6400" dirty="0">
                <a:effectLst/>
                <a:ea typeface="Times New Roman" panose="02020603050405020304" pitchFamily="18" charset="0"/>
                <a:cs typeface="Times New Roman" panose="02020603050405020304" pitchFamily="18" charset="0"/>
              </a:rPr>
              <a:t>:</a:t>
            </a:r>
            <a:endParaRPr lang="en-IN" sz="6400" dirty="0">
              <a:effectLst/>
              <a:ea typeface="Calibri" panose="020F0502020204030204" pitchFamily="34" charset="0"/>
              <a:cs typeface="Times New Roman" panose="02020603050405020304" pitchFamily="18" charset="0"/>
            </a:endParaRPr>
          </a:p>
          <a:p>
            <a:pPr marL="742950" lvl="1" indent="-285750">
              <a:lnSpc>
                <a:spcPct val="107000"/>
              </a:lnSpc>
              <a:spcAft>
                <a:spcPts val="800"/>
              </a:spcAft>
              <a:buSzPts val="1000"/>
              <a:buFont typeface="Courier New" panose="02070309020205020404" pitchFamily="49" charset="0"/>
              <a:buChar char="o"/>
              <a:tabLst>
                <a:tab pos="914400" algn="l"/>
              </a:tabLst>
            </a:pPr>
            <a:r>
              <a:rPr lang="en-IN" sz="6400" dirty="0">
                <a:effectLst/>
                <a:ea typeface="Times New Roman" panose="02020603050405020304" pitchFamily="18" charset="0"/>
                <a:cs typeface="Times New Roman" panose="02020603050405020304" pitchFamily="18" charset="0"/>
              </a:rPr>
              <a:t>Users can create accounts, log in, and log out.</a:t>
            </a:r>
            <a:endParaRPr lang="en-IN" sz="6400" dirty="0">
              <a:effectLst/>
              <a:ea typeface="Calibri" panose="020F0502020204030204" pitchFamily="34" charset="0"/>
              <a:cs typeface="Times New Roman" panose="02020603050405020304" pitchFamily="18" charset="0"/>
            </a:endParaRPr>
          </a:p>
          <a:p>
            <a:pPr marL="742950" lvl="1" indent="-285750">
              <a:lnSpc>
                <a:spcPct val="107000"/>
              </a:lnSpc>
              <a:spcAft>
                <a:spcPts val="800"/>
              </a:spcAft>
              <a:buSzPts val="1000"/>
              <a:buFont typeface="Courier New" panose="02070309020205020404" pitchFamily="49" charset="0"/>
              <a:buChar char="o"/>
              <a:tabLst>
                <a:tab pos="914400" algn="l"/>
              </a:tabLst>
            </a:pPr>
            <a:r>
              <a:rPr lang="en-IN" sz="6400" dirty="0">
                <a:effectLst/>
                <a:ea typeface="Times New Roman" panose="02020603050405020304" pitchFamily="18" charset="0"/>
                <a:cs typeface="Times New Roman" panose="02020603050405020304" pitchFamily="18" charset="0"/>
              </a:rPr>
              <a:t>Password management.</a:t>
            </a:r>
            <a:endParaRPr lang="en-IN" sz="6400" dirty="0">
              <a:effectLst/>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IN" sz="6400" dirty="0">
                <a:effectLst/>
                <a:ea typeface="Times New Roman" panose="02020603050405020304" pitchFamily="18" charset="0"/>
                <a:cs typeface="Times New Roman" panose="02020603050405020304" pitchFamily="18" charset="0"/>
              </a:rPr>
              <a:t>Product Catalogue:</a:t>
            </a:r>
            <a:endParaRPr lang="en-IN" sz="6400" dirty="0">
              <a:effectLst/>
              <a:ea typeface="Calibri" panose="020F0502020204030204" pitchFamily="34" charset="0"/>
              <a:cs typeface="Times New Roman" panose="02020603050405020304" pitchFamily="18" charset="0"/>
            </a:endParaRPr>
          </a:p>
          <a:p>
            <a:pPr marL="742950" lvl="1" indent="-285750">
              <a:lnSpc>
                <a:spcPct val="107000"/>
              </a:lnSpc>
              <a:spcAft>
                <a:spcPts val="800"/>
              </a:spcAft>
              <a:buSzPts val="1000"/>
              <a:buFont typeface="Courier New" panose="02070309020205020404" pitchFamily="49" charset="0"/>
              <a:buChar char="o"/>
              <a:tabLst>
                <a:tab pos="914400" algn="l"/>
              </a:tabLst>
            </a:pPr>
            <a:r>
              <a:rPr lang="en-IN" sz="6400" dirty="0">
                <a:effectLst/>
                <a:ea typeface="Times New Roman" panose="02020603050405020304" pitchFamily="18" charset="0"/>
                <a:cs typeface="Times New Roman" panose="02020603050405020304" pitchFamily="18" charset="0"/>
              </a:rPr>
              <a:t>Display of products with details such as name, description, price, and image.</a:t>
            </a:r>
            <a:endParaRPr lang="en-IN" sz="6400" dirty="0">
              <a:effectLst/>
              <a:ea typeface="Calibri" panose="020F0502020204030204" pitchFamily="34" charset="0"/>
              <a:cs typeface="Times New Roman" panose="02020603050405020304" pitchFamily="18" charset="0"/>
            </a:endParaRPr>
          </a:p>
          <a:p>
            <a:pPr marL="742950" lvl="1" indent="-285750">
              <a:lnSpc>
                <a:spcPct val="107000"/>
              </a:lnSpc>
              <a:spcAft>
                <a:spcPts val="800"/>
              </a:spcAft>
              <a:buSzPts val="1000"/>
              <a:buFont typeface="Courier New" panose="02070309020205020404" pitchFamily="49" charset="0"/>
              <a:buChar char="o"/>
              <a:tabLst>
                <a:tab pos="914400" algn="l"/>
              </a:tabLst>
            </a:pPr>
            <a:r>
              <a:rPr lang="en-IN" sz="6400" dirty="0">
                <a:effectLst/>
                <a:ea typeface="Times New Roman" panose="02020603050405020304" pitchFamily="18" charset="0"/>
                <a:cs typeface="Times New Roman" panose="02020603050405020304" pitchFamily="18" charset="0"/>
              </a:rPr>
              <a:t>Search and filter products.</a:t>
            </a:r>
            <a:endParaRPr lang="en-IN" sz="6400" dirty="0">
              <a:effectLst/>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IN" sz="6400" dirty="0">
                <a:ea typeface="Times New Roman" panose="02020603050405020304" pitchFamily="18" charset="0"/>
                <a:cs typeface="Times New Roman" panose="02020603050405020304" pitchFamily="18" charset="0"/>
              </a:rPr>
              <a:t>View</a:t>
            </a:r>
            <a:r>
              <a:rPr lang="en-IN" sz="6400" dirty="0">
                <a:effectLst/>
                <a:ea typeface="Times New Roman" panose="02020603050405020304" pitchFamily="18" charset="0"/>
                <a:cs typeface="Times New Roman" panose="02020603050405020304" pitchFamily="18" charset="0"/>
              </a:rPr>
              <a:t> Cart:</a:t>
            </a:r>
            <a:endParaRPr lang="en-IN" sz="6400" dirty="0">
              <a:effectLst/>
              <a:ea typeface="Calibri" panose="020F0502020204030204" pitchFamily="34" charset="0"/>
              <a:cs typeface="Times New Roman" panose="02020603050405020304" pitchFamily="18" charset="0"/>
            </a:endParaRPr>
          </a:p>
          <a:p>
            <a:pPr marL="742950" lvl="1" indent="-285750">
              <a:lnSpc>
                <a:spcPct val="107000"/>
              </a:lnSpc>
              <a:spcAft>
                <a:spcPts val="800"/>
              </a:spcAft>
              <a:buSzPts val="1000"/>
              <a:buFont typeface="Courier New" panose="02070309020205020404" pitchFamily="49" charset="0"/>
              <a:buChar char="o"/>
              <a:tabLst>
                <a:tab pos="914400" algn="l"/>
              </a:tabLst>
            </a:pPr>
            <a:r>
              <a:rPr lang="en-IN" sz="6400" dirty="0">
                <a:effectLst/>
                <a:ea typeface="Times New Roman" panose="02020603050405020304" pitchFamily="18" charset="0"/>
                <a:cs typeface="Times New Roman" panose="02020603050405020304" pitchFamily="18" charset="0"/>
              </a:rPr>
              <a:t>Add, update, and remove items.</a:t>
            </a:r>
            <a:endParaRPr lang="en-IN" sz="6400" dirty="0">
              <a:effectLst/>
              <a:ea typeface="Calibri" panose="020F0502020204030204" pitchFamily="34" charset="0"/>
              <a:cs typeface="Times New Roman" panose="02020603050405020304" pitchFamily="18" charset="0"/>
            </a:endParaRPr>
          </a:p>
          <a:p>
            <a:pPr marL="742950" lvl="1" indent="-285750">
              <a:lnSpc>
                <a:spcPct val="107000"/>
              </a:lnSpc>
              <a:spcAft>
                <a:spcPts val="800"/>
              </a:spcAft>
              <a:buSzPts val="1000"/>
              <a:buFont typeface="Courier New" panose="02070309020205020404" pitchFamily="49" charset="0"/>
              <a:buChar char="o"/>
              <a:tabLst>
                <a:tab pos="914400" algn="l"/>
              </a:tabLst>
            </a:pPr>
            <a:r>
              <a:rPr lang="en-IN" sz="6400" dirty="0">
                <a:effectLst/>
                <a:ea typeface="Times New Roman" panose="02020603050405020304" pitchFamily="18" charset="0"/>
                <a:cs typeface="Times New Roman" panose="02020603050405020304" pitchFamily="18" charset="0"/>
              </a:rPr>
              <a:t>View total price.</a:t>
            </a:r>
            <a:endParaRPr lang="en-IN" sz="6400" dirty="0">
              <a:effectLst/>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IN" sz="6400" dirty="0">
                <a:effectLst/>
                <a:ea typeface="Times New Roman" panose="02020603050405020304" pitchFamily="18" charset="0"/>
                <a:cs typeface="Times New Roman" panose="02020603050405020304" pitchFamily="18" charset="0"/>
              </a:rPr>
              <a:t>Order Placement and Tracking:</a:t>
            </a:r>
            <a:endParaRPr lang="en-IN" sz="6400" dirty="0">
              <a:effectLst/>
              <a:ea typeface="Calibri" panose="020F0502020204030204" pitchFamily="34" charset="0"/>
              <a:cs typeface="Times New Roman" panose="02020603050405020304" pitchFamily="18" charset="0"/>
            </a:endParaRPr>
          </a:p>
          <a:p>
            <a:pPr marL="742950" lvl="1" indent="-285750">
              <a:lnSpc>
                <a:spcPct val="107000"/>
              </a:lnSpc>
              <a:spcAft>
                <a:spcPts val="800"/>
              </a:spcAft>
              <a:buSzPts val="1000"/>
              <a:buFont typeface="Courier New" panose="02070309020205020404" pitchFamily="49" charset="0"/>
              <a:buChar char="o"/>
              <a:tabLst>
                <a:tab pos="914400" algn="l"/>
              </a:tabLst>
            </a:pPr>
            <a:r>
              <a:rPr lang="en-IN" sz="6400" dirty="0">
                <a:effectLst/>
                <a:ea typeface="Times New Roman" panose="02020603050405020304" pitchFamily="18" charset="0"/>
                <a:cs typeface="Times New Roman" panose="02020603050405020304" pitchFamily="18" charset="0"/>
              </a:rPr>
              <a:t>Place orders .</a:t>
            </a:r>
            <a:endParaRPr lang="en-IN" sz="6400" dirty="0">
              <a:effectLst/>
              <a:ea typeface="Calibri" panose="020F0502020204030204" pitchFamily="34" charset="0"/>
              <a:cs typeface="Times New Roman" panose="02020603050405020304" pitchFamily="18" charset="0"/>
            </a:endParaRPr>
          </a:p>
          <a:p>
            <a:pPr marL="742950" lvl="1" indent="-285750">
              <a:lnSpc>
                <a:spcPct val="107000"/>
              </a:lnSpc>
              <a:spcAft>
                <a:spcPts val="800"/>
              </a:spcAft>
              <a:buSzPts val="1000"/>
              <a:buFont typeface="Courier New" panose="02070309020205020404" pitchFamily="49" charset="0"/>
              <a:buChar char="o"/>
              <a:tabLst>
                <a:tab pos="914400" algn="l"/>
              </a:tabLst>
            </a:pPr>
            <a:r>
              <a:rPr lang="en-IN" sz="6400" dirty="0">
                <a:effectLst/>
                <a:ea typeface="Times New Roman" panose="02020603050405020304" pitchFamily="18" charset="0"/>
                <a:cs typeface="Times New Roman" panose="02020603050405020304" pitchFamily="18" charset="0"/>
              </a:rPr>
              <a:t>Track order status – Pending , in progress and </a:t>
            </a:r>
            <a:r>
              <a:rPr lang="en-IN" sz="6400" dirty="0" err="1">
                <a:effectLst/>
                <a:ea typeface="Times New Roman" panose="02020603050405020304" pitchFamily="18" charset="0"/>
                <a:cs typeface="Times New Roman" panose="02020603050405020304" pitchFamily="18" charset="0"/>
              </a:rPr>
              <a:t>deliverd</a:t>
            </a:r>
            <a:r>
              <a:rPr lang="en-IN" sz="6400" dirty="0">
                <a:effectLst/>
                <a:ea typeface="Times New Roman" panose="02020603050405020304" pitchFamily="18" charset="0"/>
                <a:cs typeface="Times New Roman" panose="02020603050405020304" pitchFamily="18" charset="0"/>
              </a:rPr>
              <a:t> .</a:t>
            </a:r>
            <a:endParaRPr lang="en-IN" sz="6400" dirty="0">
              <a:effectLst/>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IN" sz="6400" dirty="0">
                <a:effectLst/>
                <a:ea typeface="Times New Roman" panose="02020603050405020304" pitchFamily="18" charset="0"/>
                <a:cs typeface="Times New Roman" panose="02020603050405020304" pitchFamily="18" charset="0"/>
              </a:rPr>
              <a:t>User Profile Management:</a:t>
            </a:r>
            <a:endParaRPr lang="en-IN" sz="6400" dirty="0">
              <a:effectLst/>
              <a:ea typeface="Calibri" panose="020F0502020204030204" pitchFamily="34" charset="0"/>
              <a:cs typeface="Times New Roman" panose="02020603050405020304" pitchFamily="18" charset="0"/>
            </a:endParaRPr>
          </a:p>
          <a:p>
            <a:pPr marL="742950" lvl="1" indent="-285750">
              <a:lnSpc>
                <a:spcPct val="107000"/>
              </a:lnSpc>
              <a:spcAft>
                <a:spcPts val="800"/>
              </a:spcAft>
              <a:buSzPts val="1000"/>
              <a:buFont typeface="Courier New" panose="02070309020205020404" pitchFamily="49" charset="0"/>
              <a:buChar char="o"/>
              <a:tabLst>
                <a:tab pos="914400" algn="l"/>
              </a:tabLst>
            </a:pPr>
            <a:r>
              <a:rPr lang="en-IN" sz="6400" dirty="0">
                <a:effectLst/>
                <a:ea typeface="Times New Roman" panose="02020603050405020304" pitchFamily="18" charset="0"/>
                <a:cs typeface="Times New Roman" panose="02020603050405020304" pitchFamily="18" charset="0"/>
              </a:rPr>
              <a:t>Update personal information and view order history.</a:t>
            </a:r>
            <a:endParaRPr lang="en-IN" sz="6400" dirty="0">
              <a:effectLst/>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34746304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AF3552-5B76-788B-2FAA-2AE8E63A2E97}"/>
              </a:ext>
            </a:extLst>
          </p:cNvPr>
          <p:cNvSpPr>
            <a:spLocks noGrp="1"/>
          </p:cNvSpPr>
          <p:nvPr>
            <p:ph type="title"/>
          </p:nvPr>
        </p:nvSpPr>
        <p:spPr>
          <a:xfrm>
            <a:off x="395536" y="764372"/>
            <a:ext cx="8154104" cy="4536835"/>
          </a:xfrm>
        </p:spPr>
        <p:txBody>
          <a:bodyPr>
            <a:normAutofit/>
          </a:bodyPr>
          <a:lstStyle/>
          <a:p>
            <a:pPr marL="285750" lvl="0" indent="-285750" algn="l">
              <a:lnSpc>
                <a:spcPct val="107000"/>
              </a:lnSpc>
              <a:spcAft>
                <a:spcPts val="800"/>
              </a:spcAft>
              <a:buFont typeface="Arial" panose="020B0604020202020204" pitchFamily="34" charset="0"/>
              <a:buChar char="•"/>
              <a:tabLst>
                <a:tab pos="457200" algn="l"/>
              </a:tabLst>
            </a:pPr>
            <a:r>
              <a:rPr lang="en-IN" sz="1800" b="1" dirty="0">
                <a:effectLst/>
                <a:ea typeface="Times New Roman" panose="02020603050405020304" pitchFamily="18" charset="0"/>
                <a:cs typeface="Times New Roman" panose="02020603050405020304" pitchFamily="18" charset="0"/>
              </a:rPr>
              <a:t>Admin Panel</a:t>
            </a:r>
            <a:r>
              <a:rPr lang="en-IN" sz="1800" dirty="0">
                <a:effectLst/>
                <a:ea typeface="Times New Roman" panose="02020603050405020304" pitchFamily="18" charset="0"/>
                <a:cs typeface="Times New Roman" panose="02020603050405020304" pitchFamily="18" charset="0"/>
              </a:rPr>
              <a:t>:</a:t>
            </a:r>
            <a:br>
              <a:rPr lang="en-IN" sz="1800" dirty="0">
                <a:effectLst/>
                <a:ea typeface="Times New Roman" panose="02020603050405020304" pitchFamily="18" charset="0"/>
                <a:cs typeface="Times New Roman" panose="02020603050405020304" pitchFamily="18" charset="0"/>
              </a:rPr>
            </a:br>
            <a:br>
              <a:rPr lang="en-IN" sz="1800" dirty="0">
                <a:effectLst/>
                <a:ea typeface="Times New Roman" panose="02020603050405020304" pitchFamily="18" charset="0"/>
                <a:cs typeface="Times New Roman" panose="02020603050405020304" pitchFamily="18" charset="0"/>
              </a:rPr>
            </a:br>
            <a:r>
              <a:rPr lang="en-IN" sz="1800" dirty="0">
                <a:effectLst/>
                <a:ea typeface="Times New Roman" panose="02020603050405020304" pitchFamily="18" charset="0"/>
                <a:cs typeface="Times New Roman" panose="02020603050405020304" pitchFamily="18" charset="0"/>
              </a:rPr>
              <a:t>- Manage products (add, delete).</a:t>
            </a:r>
            <a:br>
              <a:rPr lang="en-IN" sz="1800" dirty="0">
                <a:effectLst/>
                <a:ea typeface="Calibri" panose="020F0502020204030204" pitchFamily="34" charset="0"/>
                <a:cs typeface="Times New Roman" panose="02020603050405020304" pitchFamily="18" charset="0"/>
              </a:rPr>
            </a:br>
            <a:r>
              <a:rPr lang="en-IN" sz="1800" dirty="0">
                <a:effectLst/>
                <a:ea typeface="Calibri" panose="020F0502020204030204" pitchFamily="34" charset="0"/>
                <a:cs typeface="Times New Roman" panose="02020603050405020304" pitchFamily="18" charset="0"/>
              </a:rPr>
              <a:t>- </a:t>
            </a:r>
            <a:r>
              <a:rPr lang="en-IN" sz="1800" dirty="0">
                <a:effectLst/>
                <a:ea typeface="Times New Roman" panose="02020603050405020304" pitchFamily="18" charset="0"/>
                <a:cs typeface="Times New Roman" panose="02020603050405020304" pitchFamily="18" charset="0"/>
              </a:rPr>
              <a:t>Manage orders (view, update status).</a:t>
            </a:r>
            <a:br>
              <a:rPr lang="en-IN" sz="1800" dirty="0">
                <a:effectLst/>
                <a:ea typeface="Calibri" panose="020F0502020204030204" pitchFamily="34" charset="0"/>
                <a:cs typeface="Times New Roman" panose="02020603050405020304" pitchFamily="18" charset="0"/>
              </a:rPr>
            </a:br>
            <a:r>
              <a:rPr lang="en-IN" sz="1800" dirty="0">
                <a:effectLst/>
                <a:ea typeface="Calibri" panose="020F0502020204030204" pitchFamily="34" charset="0"/>
                <a:cs typeface="Times New Roman" panose="02020603050405020304" pitchFamily="18" charset="0"/>
              </a:rPr>
              <a:t>- </a:t>
            </a:r>
            <a:r>
              <a:rPr lang="en-IN" sz="1800" dirty="0">
                <a:effectLst/>
                <a:ea typeface="Times New Roman" panose="02020603050405020304" pitchFamily="18" charset="0"/>
                <a:cs typeface="Times New Roman" panose="02020603050405020304" pitchFamily="18" charset="0"/>
              </a:rPr>
              <a:t>Manage users (view, update, delete accounts)</a:t>
            </a:r>
            <a:br>
              <a:rPr lang="en-IN" sz="3200" dirty="0">
                <a:effectLst/>
                <a:ea typeface="Calibri" panose="020F0502020204030204" pitchFamily="34" charset="0"/>
                <a:cs typeface="Times New Roman" panose="02020603050405020304" pitchFamily="18" charset="0"/>
              </a:rPr>
            </a:br>
            <a:endParaRPr lang="en-IN" dirty="0"/>
          </a:p>
        </p:txBody>
      </p:sp>
    </p:spTree>
    <p:extLst>
      <p:ext uri="{BB962C8B-B14F-4D97-AF65-F5344CB8AC3E}">
        <p14:creationId xmlns:p14="http://schemas.microsoft.com/office/powerpoint/2010/main" val="2199780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title"/>
          </p:nvPr>
        </p:nvSpPr>
        <p:spPr>
          <a:xfrm>
            <a:off x="457200" y="500063"/>
            <a:ext cx="8229600" cy="500062"/>
          </a:xfrm>
        </p:spPr>
        <p:txBody>
          <a:bodyPr>
            <a:normAutofit fontScale="90000"/>
          </a:bodyPr>
          <a:lstStyle/>
          <a:p>
            <a:pPr eaLnBrk="1" hangingPunct="1"/>
            <a:r>
              <a:rPr lang="en-US" b="1"/>
              <a:t>MODULES</a:t>
            </a:r>
            <a:endParaRPr lang="en-IN"/>
          </a:p>
        </p:txBody>
      </p:sp>
      <p:sp>
        <p:nvSpPr>
          <p:cNvPr id="7171" name="Content Placeholder 2"/>
          <p:cNvSpPr>
            <a:spLocks noGrp="1"/>
          </p:cNvSpPr>
          <p:nvPr>
            <p:ph idx="1"/>
          </p:nvPr>
        </p:nvSpPr>
        <p:spPr>
          <a:xfrm>
            <a:off x="457200" y="1916832"/>
            <a:ext cx="3538736" cy="3293541"/>
          </a:xfrm>
        </p:spPr>
        <p:txBody>
          <a:bodyPr/>
          <a:lstStyle/>
          <a:p>
            <a:pPr eaLnBrk="1" hangingPunct="1"/>
            <a:endParaRPr lang="en-US" b="1" dirty="0"/>
          </a:p>
          <a:p>
            <a:pPr eaLnBrk="1" hangingPunct="1">
              <a:buFont typeface="Wingdings 2" pitchFamily="18" charset="2"/>
              <a:buNone/>
            </a:pPr>
            <a:r>
              <a:rPr lang="en-US" b="1" dirty="0"/>
              <a:t> Administrative module</a:t>
            </a:r>
          </a:p>
          <a:p>
            <a:pPr eaLnBrk="1" hangingPunct="1">
              <a:buFont typeface="Wingdings 2" pitchFamily="18" charset="2"/>
              <a:buNone/>
            </a:pPr>
            <a:endParaRPr lang="en-US" b="1" dirty="0"/>
          </a:p>
          <a:p>
            <a:pPr eaLnBrk="1" hangingPunct="1">
              <a:buFont typeface="Wingdings" pitchFamily="2" charset="2"/>
              <a:buChar char="§"/>
            </a:pPr>
            <a:r>
              <a:rPr lang="en-US" dirty="0"/>
              <a:t> Manage Products</a:t>
            </a:r>
          </a:p>
          <a:p>
            <a:pPr eaLnBrk="1" hangingPunct="1">
              <a:buFont typeface="Wingdings" pitchFamily="2" charset="2"/>
              <a:buChar char="§"/>
            </a:pPr>
            <a:r>
              <a:rPr lang="en-US" dirty="0"/>
              <a:t>Manage Booking</a:t>
            </a:r>
          </a:p>
          <a:p>
            <a:pPr eaLnBrk="1" hangingPunct="1">
              <a:buFont typeface="Wingdings" pitchFamily="2" charset="2"/>
              <a:buChar char="§"/>
            </a:pPr>
            <a:r>
              <a:rPr lang="en-US" dirty="0"/>
              <a:t>Manage Customers</a:t>
            </a:r>
          </a:p>
          <a:p>
            <a:pPr eaLnBrk="1" hangingPunct="1">
              <a:buFont typeface="Wingdings" pitchFamily="2" charset="2"/>
              <a:buChar char="§"/>
            </a:pPr>
            <a:r>
              <a:rPr lang="en-US" dirty="0"/>
              <a:t>Manage Feedback</a:t>
            </a:r>
          </a:p>
        </p:txBody>
      </p:sp>
      <p:sp>
        <p:nvSpPr>
          <p:cNvPr id="2" name="Content Placeholder 2"/>
          <p:cNvSpPr txBox="1">
            <a:spLocks/>
          </p:cNvSpPr>
          <p:nvPr/>
        </p:nvSpPr>
        <p:spPr>
          <a:xfrm>
            <a:off x="4592892" y="1770534"/>
            <a:ext cx="3970784" cy="343983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endParaRPr lang="en-US" b="1" dirty="0"/>
          </a:p>
          <a:p>
            <a:pPr>
              <a:buFont typeface="Wingdings 2" pitchFamily="18" charset="2"/>
              <a:buNone/>
            </a:pPr>
            <a:r>
              <a:rPr lang="en-US" b="1" dirty="0"/>
              <a:t> User module</a:t>
            </a:r>
          </a:p>
          <a:p>
            <a:pPr>
              <a:buFont typeface="Wingdings 2" pitchFamily="18" charset="2"/>
              <a:buNone/>
            </a:pPr>
            <a:endParaRPr lang="en-US" b="1" dirty="0"/>
          </a:p>
          <a:p>
            <a:pPr>
              <a:buFont typeface="Wingdings" pitchFamily="2" charset="2"/>
              <a:buChar char="§"/>
            </a:pPr>
            <a:r>
              <a:rPr lang="en-US" dirty="0"/>
              <a:t>View Products</a:t>
            </a:r>
          </a:p>
          <a:p>
            <a:pPr>
              <a:buFont typeface="Wingdings" pitchFamily="2" charset="2"/>
              <a:buChar char="§"/>
            </a:pPr>
            <a:r>
              <a:rPr lang="en-US" dirty="0"/>
              <a:t>Product Booking </a:t>
            </a:r>
          </a:p>
          <a:p>
            <a:pPr>
              <a:buFont typeface="Wingdings" pitchFamily="2" charset="2"/>
              <a:buChar char="§"/>
            </a:pPr>
            <a:r>
              <a:rPr lang="en-US" dirty="0"/>
              <a:t>View Cart</a:t>
            </a:r>
          </a:p>
          <a:p>
            <a:pPr>
              <a:buFont typeface="Wingdings" pitchFamily="2" charset="2"/>
              <a:buChar char="§"/>
            </a:pPr>
            <a:r>
              <a:rPr lang="en-US" dirty="0"/>
              <a:t>Give Feedback</a:t>
            </a:r>
          </a:p>
          <a:p>
            <a:pPr>
              <a:buFont typeface="Wingdings" pitchFamily="2" charset="2"/>
              <a:buChar char="§"/>
            </a:pPr>
            <a:r>
              <a:rPr lang="en-US" dirty="0"/>
              <a:t>View Product Bookings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170"/>
                                        </p:tgtEl>
                                        <p:attrNameLst>
                                          <p:attrName>style.visibility</p:attrName>
                                        </p:attrNameLst>
                                      </p:cBhvr>
                                      <p:to>
                                        <p:strVal val="visible"/>
                                      </p:to>
                                    </p:set>
                                    <p:animEffect transition="in" filter="blinds(horizontal)">
                                      <p:cBhvr>
                                        <p:cTn id="7" dur="500"/>
                                        <p:tgtEl>
                                          <p:spTgt spid="7170"/>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7171">
                                            <p:txEl>
                                              <p:pRg st="1" end="1"/>
                                            </p:txEl>
                                          </p:spTgt>
                                        </p:tgtEl>
                                        <p:attrNameLst>
                                          <p:attrName>style.visibility</p:attrName>
                                        </p:attrNameLst>
                                      </p:cBhvr>
                                      <p:to>
                                        <p:strVal val="visible"/>
                                      </p:to>
                                    </p:set>
                                    <p:animEffect transition="in" filter="blinds(horizontal)">
                                      <p:cBhvr>
                                        <p:cTn id="12" dur="500"/>
                                        <p:tgtEl>
                                          <p:spTgt spid="717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7171">
                                            <p:txEl>
                                              <p:pRg st="3" end="3"/>
                                            </p:txEl>
                                          </p:spTgt>
                                        </p:tgtEl>
                                        <p:attrNameLst>
                                          <p:attrName>style.visibility</p:attrName>
                                        </p:attrNameLst>
                                      </p:cBhvr>
                                      <p:to>
                                        <p:strVal val="visible"/>
                                      </p:to>
                                    </p:set>
                                    <p:animEffect transition="in" filter="blinds(horizontal)">
                                      <p:cBhvr>
                                        <p:cTn id="17" dur="500"/>
                                        <p:tgtEl>
                                          <p:spTgt spid="7171">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7171">
                                            <p:txEl>
                                              <p:pRg st="4" end="4"/>
                                            </p:txEl>
                                          </p:spTgt>
                                        </p:tgtEl>
                                        <p:attrNameLst>
                                          <p:attrName>style.visibility</p:attrName>
                                        </p:attrNameLst>
                                      </p:cBhvr>
                                      <p:to>
                                        <p:strVal val="visible"/>
                                      </p:to>
                                    </p:set>
                                    <p:animEffect transition="in" filter="blinds(horizontal)">
                                      <p:cBhvr>
                                        <p:cTn id="22" dur="500"/>
                                        <p:tgtEl>
                                          <p:spTgt spid="7171">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7171">
                                            <p:txEl>
                                              <p:pRg st="5" end="5"/>
                                            </p:txEl>
                                          </p:spTgt>
                                        </p:tgtEl>
                                        <p:attrNameLst>
                                          <p:attrName>style.visibility</p:attrName>
                                        </p:attrNameLst>
                                      </p:cBhvr>
                                      <p:to>
                                        <p:strVal val="visible"/>
                                      </p:to>
                                    </p:set>
                                    <p:animEffect transition="in" filter="blinds(horizontal)">
                                      <p:cBhvr>
                                        <p:cTn id="27" dur="500"/>
                                        <p:tgtEl>
                                          <p:spTgt spid="7171">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7171">
                                            <p:txEl>
                                              <p:pRg st="6" end="6"/>
                                            </p:txEl>
                                          </p:spTgt>
                                        </p:tgtEl>
                                        <p:attrNameLst>
                                          <p:attrName>style.visibility</p:attrName>
                                        </p:attrNameLst>
                                      </p:cBhvr>
                                      <p:to>
                                        <p:strVal val="visible"/>
                                      </p:to>
                                    </p:set>
                                    <p:animEffect transition="in" filter="blinds(horizontal)">
                                      <p:cBhvr>
                                        <p:cTn id="32" dur="500"/>
                                        <p:tgtEl>
                                          <p:spTgt spid="7171">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2">
                                            <p:txEl>
                                              <p:pRg st="1" end="1"/>
                                            </p:txEl>
                                          </p:spTgt>
                                        </p:tgtEl>
                                        <p:attrNameLst>
                                          <p:attrName>style.visibility</p:attrName>
                                        </p:attrNameLst>
                                      </p:cBhvr>
                                      <p:to>
                                        <p:strVal val="visible"/>
                                      </p:to>
                                    </p:set>
                                    <p:animEffect transition="in" filter="blinds(horizontal)">
                                      <p:cBhvr>
                                        <p:cTn id="37" dur="500"/>
                                        <p:tgtEl>
                                          <p:spTgt spid="2">
                                            <p:txEl>
                                              <p:pRg st="1" end="1"/>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2">
                                            <p:txEl>
                                              <p:pRg st="3" end="3"/>
                                            </p:txEl>
                                          </p:spTgt>
                                        </p:tgtEl>
                                        <p:attrNameLst>
                                          <p:attrName>style.visibility</p:attrName>
                                        </p:attrNameLst>
                                      </p:cBhvr>
                                      <p:to>
                                        <p:strVal val="visible"/>
                                      </p:to>
                                    </p:set>
                                    <p:animEffect transition="in" filter="blinds(horizontal)">
                                      <p:cBhvr>
                                        <p:cTn id="42" dur="500"/>
                                        <p:tgtEl>
                                          <p:spTgt spid="2">
                                            <p:txEl>
                                              <p:pRg st="3" end="3"/>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2">
                                            <p:txEl>
                                              <p:pRg st="4" end="4"/>
                                            </p:txEl>
                                          </p:spTgt>
                                        </p:tgtEl>
                                        <p:attrNameLst>
                                          <p:attrName>style.visibility</p:attrName>
                                        </p:attrNameLst>
                                      </p:cBhvr>
                                      <p:to>
                                        <p:strVal val="visible"/>
                                      </p:to>
                                    </p:set>
                                    <p:animEffect transition="in" filter="blinds(horizontal)">
                                      <p:cBhvr>
                                        <p:cTn id="47" dur="500"/>
                                        <p:tgtEl>
                                          <p:spTgt spid="2">
                                            <p:txEl>
                                              <p:pRg st="4" end="4"/>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grpId="0" nodeType="clickEffect">
                                  <p:stCondLst>
                                    <p:cond delay="0"/>
                                  </p:stCondLst>
                                  <p:childTnLst>
                                    <p:set>
                                      <p:cBhvr>
                                        <p:cTn id="51" dur="1" fill="hold">
                                          <p:stCondLst>
                                            <p:cond delay="0"/>
                                          </p:stCondLst>
                                        </p:cTn>
                                        <p:tgtEl>
                                          <p:spTgt spid="2">
                                            <p:txEl>
                                              <p:pRg st="5" end="5"/>
                                            </p:txEl>
                                          </p:spTgt>
                                        </p:tgtEl>
                                        <p:attrNameLst>
                                          <p:attrName>style.visibility</p:attrName>
                                        </p:attrNameLst>
                                      </p:cBhvr>
                                      <p:to>
                                        <p:strVal val="visible"/>
                                      </p:to>
                                    </p:set>
                                    <p:animEffect transition="in" filter="blinds(horizontal)">
                                      <p:cBhvr>
                                        <p:cTn id="52" dur="500"/>
                                        <p:tgtEl>
                                          <p:spTgt spid="2">
                                            <p:txEl>
                                              <p:pRg st="5" end="5"/>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grpId="0" nodeType="clickEffect">
                                  <p:stCondLst>
                                    <p:cond delay="0"/>
                                  </p:stCondLst>
                                  <p:childTnLst>
                                    <p:set>
                                      <p:cBhvr>
                                        <p:cTn id="56" dur="1" fill="hold">
                                          <p:stCondLst>
                                            <p:cond delay="0"/>
                                          </p:stCondLst>
                                        </p:cTn>
                                        <p:tgtEl>
                                          <p:spTgt spid="2">
                                            <p:txEl>
                                              <p:pRg st="6" end="6"/>
                                            </p:txEl>
                                          </p:spTgt>
                                        </p:tgtEl>
                                        <p:attrNameLst>
                                          <p:attrName>style.visibility</p:attrName>
                                        </p:attrNameLst>
                                      </p:cBhvr>
                                      <p:to>
                                        <p:strVal val="visible"/>
                                      </p:to>
                                    </p:set>
                                    <p:animEffect transition="in" filter="blinds(horizontal)">
                                      <p:cBhvr>
                                        <p:cTn id="57" dur="500"/>
                                        <p:tgtEl>
                                          <p:spTgt spid="2">
                                            <p:txEl>
                                              <p:pRg st="6" end="6"/>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3" presetClass="entr" presetSubtype="10" fill="hold" grpId="0" nodeType="clickEffect">
                                  <p:stCondLst>
                                    <p:cond delay="0"/>
                                  </p:stCondLst>
                                  <p:childTnLst>
                                    <p:set>
                                      <p:cBhvr>
                                        <p:cTn id="61" dur="1" fill="hold">
                                          <p:stCondLst>
                                            <p:cond delay="0"/>
                                          </p:stCondLst>
                                        </p:cTn>
                                        <p:tgtEl>
                                          <p:spTgt spid="2">
                                            <p:txEl>
                                              <p:pRg st="7" end="7"/>
                                            </p:txEl>
                                          </p:spTgt>
                                        </p:tgtEl>
                                        <p:attrNameLst>
                                          <p:attrName>style.visibility</p:attrName>
                                        </p:attrNameLst>
                                      </p:cBhvr>
                                      <p:to>
                                        <p:strVal val="visible"/>
                                      </p:to>
                                    </p:set>
                                    <p:animEffect transition="in" filter="blinds(horizontal)">
                                      <p:cBhvr>
                                        <p:cTn id="62" dur="500"/>
                                        <p:tgtEl>
                                          <p:spTgt spid="2">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0" grpId="0"/>
      <p:bldP spid="7171" grpId="0" build="p"/>
      <p:bldP spid="2"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title"/>
          </p:nvPr>
        </p:nvSpPr>
        <p:spPr>
          <a:xfrm>
            <a:off x="1403648" y="500063"/>
            <a:ext cx="7283152" cy="1200745"/>
          </a:xfrm>
        </p:spPr>
        <p:txBody>
          <a:bodyPr/>
          <a:lstStyle/>
          <a:p>
            <a:pPr eaLnBrk="1" hangingPunct="1"/>
            <a:r>
              <a:rPr lang="en-US" b="1"/>
              <a:t>SCOPE &amp; PURPOSE</a:t>
            </a:r>
            <a:br>
              <a:rPr lang="en-IN"/>
            </a:br>
            <a:endParaRPr lang="en-IN"/>
          </a:p>
        </p:txBody>
      </p:sp>
      <p:sp>
        <p:nvSpPr>
          <p:cNvPr id="7171" name="Content Placeholder 2"/>
          <p:cNvSpPr>
            <a:spLocks noGrp="1"/>
          </p:cNvSpPr>
          <p:nvPr>
            <p:ph idx="1"/>
          </p:nvPr>
        </p:nvSpPr>
        <p:spPr>
          <a:xfrm>
            <a:off x="457200" y="1268760"/>
            <a:ext cx="8229600" cy="5055840"/>
          </a:xfrm>
        </p:spPr>
        <p:txBody>
          <a:bodyPr/>
          <a:lstStyle/>
          <a:p>
            <a:pPr eaLnBrk="1" hangingPunct="1"/>
            <a:endParaRPr lang="en-US" b="1" dirty="0"/>
          </a:p>
          <a:p>
            <a:pPr eaLnBrk="1" hangingPunct="1">
              <a:buFont typeface="Wingdings 2" pitchFamily="18" charset="2"/>
              <a:buNone/>
            </a:pPr>
            <a:r>
              <a:rPr lang="en-US" b="1" dirty="0"/>
              <a:t>   </a:t>
            </a:r>
            <a:endParaRPr lang="en-US" dirty="0"/>
          </a:p>
        </p:txBody>
      </p:sp>
      <p:sp>
        <p:nvSpPr>
          <p:cNvPr id="3" name="TextBox 2">
            <a:extLst>
              <a:ext uri="{FF2B5EF4-FFF2-40B4-BE49-F238E27FC236}">
                <a16:creationId xmlns:a16="http://schemas.microsoft.com/office/drawing/2014/main" id="{DB236E66-ADA9-FE14-BF35-B7212D523A5B}"/>
              </a:ext>
            </a:extLst>
          </p:cNvPr>
          <p:cNvSpPr txBox="1"/>
          <p:nvPr/>
        </p:nvSpPr>
        <p:spPr>
          <a:xfrm>
            <a:off x="426368" y="1772816"/>
            <a:ext cx="8291264" cy="3385414"/>
          </a:xfrm>
          <a:prstGeom prst="rect">
            <a:avLst/>
          </a:prstGeom>
          <a:noFill/>
        </p:spPr>
        <p:txBody>
          <a:bodyPr wrap="square">
            <a:spAutoFit/>
          </a:bodyPr>
          <a:lstStyle/>
          <a:p>
            <a:pPr>
              <a:lnSpc>
                <a:spcPct val="107000"/>
              </a:lnSpc>
              <a:spcAft>
                <a:spcPts val="800"/>
              </a:spcAft>
            </a:pPr>
            <a:r>
              <a:rPr lang="en-US" dirty="0"/>
              <a:t> </a:t>
            </a:r>
            <a:r>
              <a:rPr lang="en-US" b="1" dirty="0"/>
              <a:t> </a:t>
            </a:r>
            <a:r>
              <a:rPr lang="en-IN" sz="1800" dirty="0">
                <a:effectLst/>
                <a:latin typeface="Aptos" panose="020B0004020202020204" pitchFamily="34" charset="0"/>
                <a:ea typeface="Calibri" panose="020F0502020204030204" pitchFamily="34" charset="0"/>
                <a:cs typeface="Times New Roman" panose="02020603050405020304" pitchFamily="18" charset="0"/>
              </a:rPr>
              <a:t>The scope of the proposed computerized sweet shop management system includes: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r>
              <a:rPr lang="en-IN" sz="1800" dirty="0">
                <a:effectLst/>
                <a:latin typeface="Aptos" panose="020B0004020202020204" pitchFamily="34" charset="0"/>
                <a:ea typeface="Times New Roman" panose="02020603050405020304" pitchFamily="18" charset="0"/>
              </a:rPr>
              <a:t>Computerizing a sweet shop management system offers numerous benefits that streamline operations, enhance efficiency, and improve customer experience. Here are some key points highlighting the need for computerization:</a:t>
            </a:r>
            <a:endParaRPr lang="en-IN" sz="1800" dirty="0">
              <a:effectLst/>
              <a:latin typeface="Times New Roman" panose="02020603050405020304" pitchFamily="18" charset="0"/>
              <a:ea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IN" sz="1800" b="1" dirty="0">
                <a:effectLst/>
                <a:latin typeface="Aptos" panose="020B0004020202020204" pitchFamily="34" charset="0"/>
                <a:ea typeface="Calibri" panose="020F0502020204030204" pitchFamily="34" charset="0"/>
                <a:cs typeface="Times New Roman" panose="02020603050405020304" pitchFamily="18" charset="0"/>
              </a:rPr>
              <a:t>Real-Time Tracking</a:t>
            </a:r>
            <a:r>
              <a:rPr lang="en-IN" sz="1800" dirty="0">
                <a:effectLst/>
                <a:latin typeface="Aptos" panose="020B0004020202020204" pitchFamily="34" charset="0"/>
                <a:ea typeface="Calibri" panose="020F0502020204030204" pitchFamily="34" charset="0"/>
                <a:cs typeface="Times New Roman" panose="02020603050405020304" pitchFamily="18" charset="0"/>
              </a:rPr>
              <a:t>: allow real-time tracking.</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IN" sz="1800" b="1" dirty="0">
                <a:effectLst/>
                <a:latin typeface="Aptos" panose="020B0004020202020204" pitchFamily="34" charset="0"/>
                <a:ea typeface="Calibri" panose="020F0502020204030204" pitchFamily="34" charset="0"/>
                <a:cs typeface="Times New Roman" panose="02020603050405020304" pitchFamily="18" charset="0"/>
              </a:rPr>
              <a:t>Accurate Records</a:t>
            </a:r>
            <a:r>
              <a:rPr lang="en-IN" sz="1800" dirty="0">
                <a:effectLst/>
                <a:latin typeface="Aptos" panose="020B0004020202020204" pitchFamily="34" charset="0"/>
                <a:ea typeface="Calibri" panose="020F0502020204030204" pitchFamily="34" charset="0"/>
                <a:cs typeface="Times New Roman" panose="02020603050405020304" pitchFamily="18" charset="0"/>
              </a:rPr>
              <a:t>: Keeps accurate records of ingredients, products, and materials</a:t>
            </a:r>
            <a:r>
              <a:rPr lang="en-IN" dirty="0">
                <a:latin typeface="Aptos" panose="020B0004020202020204" pitchFamily="34" charset="0"/>
                <a:ea typeface="Calibri" panose="020F0502020204030204" pitchFamily="34" charset="0"/>
                <a:cs typeface="Times New Roman" panose="02020603050405020304" pitchFamily="18" charset="0"/>
              </a:rPr>
              <a:t> </a:t>
            </a:r>
            <a:r>
              <a:rPr lang="en-IN" sz="1800" dirty="0">
                <a:effectLst/>
                <a:latin typeface="Aptos" panose="020B0004020202020204" pitchFamily="34" charset="0"/>
                <a:ea typeface="Calibri" panose="020F0502020204030204" pitchFamily="34" charset="0"/>
                <a:cs typeface="Times New Roman" panose="02020603050405020304" pitchFamily="18" charset="0"/>
              </a:rPr>
              <a:t>and ensuring freshness.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IN" sz="1800" dirty="0">
              <a:effectLst/>
              <a:latin typeface="Aptos" panose="020B000402020202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170"/>
                                        </p:tgtEl>
                                        <p:attrNameLst>
                                          <p:attrName>style.visibility</p:attrName>
                                        </p:attrNameLst>
                                      </p:cBhvr>
                                      <p:to>
                                        <p:strVal val="visible"/>
                                      </p:to>
                                    </p:set>
                                    <p:animEffect transition="in" filter="blinds(horizontal)">
                                      <p:cBhvr>
                                        <p:cTn id="7" dur="500"/>
                                        <p:tgtEl>
                                          <p:spTgt spid="7170"/>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7171">
                                            <p:txEl>
                                              <p:pRg st="1" end="1"/>
                                            </p:txEl>
                                          </p:spTgt>
                                        </p:tgtEl>
                                        <p:attrNameLst>
                                          <p:attrName>style.visibility</p:attrName>
                                        </p:attrNameLst>
                                      </p:cBhvr>
                                      <p:to>
                                        <p:strVal val="visible"/>
                                      </p:to>
                                    </p:set>
                                    <p:animEffect transition="in" filter="blinds(horizontal)">
                                      <p:cBhvr>
                                        <p:cTn id="12" dur="500"/>
                                        <p:tgtEl>
                                          <p:spTgt spid="7171">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0" grpId="0"/>
      <p:bldP spid="7171"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4DE46F3-ADDD-B647-8414-C25A593984F8}"/>
              </a:ext>
            </a:extLst>
          </p:cNvPr>
          <p:cNvSpPr txBox="1"/>
          <p:nvPr/>
        </p:nvSpPr>
        <p:spPr>
          <a:xfrm>
            <a:off x="323528" y="1556792"/>
            <a:ext cx="8712968" cy="4640373"/>
          </a:xfrm>
          <a:prstGeom prst="rect">
            <a:avLst/>
          </a:prstGeom>
          <a:noFill/>
        </p:spPr>
        <p:txBody>
          <a:bodyPr wrap="square">
            <a:spAutoFit/>
          </a:bodyPr>
          <a:lstStyle/>
          <a:p>
            <a:pPr lvl="0">
              <a:lnSpc>
                <a:spcPct val="107000"/>
              </a:lnSpc>
              <a:spcAft>
                <a:spcPts val="800"/>
              </a:spcAft>
              <a:buSzPts val="1000"/>
              <a:tabLst>
                <a:tab pos="457200" algn="l"/>
              </a:tabLst>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IN" sz="1800" b="1" dirty="0">
                <a:effectLst/>
                <a:latin typeface="Aptos" panose="020B0004020202020204" pitchFamily="34" charset="0"/>
                <a:ea typeface="Calibri" panose="020F0502020204030204" pitchFamily="34" charset="0"/>
                <a:cs typeface="Times New Roman" panose="02020603050405020304" pitchFamily="18" charset="0"/>
              </a:rPr>
              <a:t>Online Ordering</a:t>
            </a:r>
            <a:r>
              <a:rPr lang="en-IN" sz="1800" dirty="0">
                <a:effectLst/>
                <a:latin typeface="Aptos" panose="020B0004020202020204" pitchFamily="34" charset="0"/>
                <a:ea typeface="Calibri" panose="020F0502020204030204" pitchFamily="34" charset="0"/>
                <a:cs typeface="Times New Roman" panose="02020603050405020304" pitchFamily="18" charset="0"/>
              </a:rPr>
              <a:t>: Integration with online ordering platforms to cater to the growing demand for online shopping.</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IN" sz="1800" b="1" dirty="0">
                <a:effectLst/>
                <a:latin typeface="Aptos" panose="020B0004020202020204" pitchFamily="34" charset="0"/>
                <a:ea typeface="Times New Roman" panose="02020603050405020304" pitchFamily="18" charset="0"/>
                <a:cs typeface="Times New Roman" panose="02020603050405020304" pitchFamily="18" charset="0"/>
              </a:rPr>
              <a:t>Convenient Shopping</a:t>
            </a:r>
            <a:r>
              <a:rPr lang="en-IN" sz="1800" dirty="0">
                <a:effectLst/>
                <a:latin typeface="Aptos" panose="020B0004020202020204" pitchFamily="34" charset="0"/>
                <a:ea typeface="Times New Roman" panose="02020603050405020304" pitchFamily="18" charset="0"/>
                <a:cs typeface="Times New Roman" panose="02020603050405020304" pitchFamily="18" charset="0"/>
              </a:rPr>
              <a:t>: Allow customers to browse a wide range of sweet products, view details, and make purchases from the comfort of their homes.</a:t>
            </a:r>
          </a:p>
          <a:p>
            <a:pPr marL="342900" lvl="0" indent="-342900">
              <a:lnSpc>
                <a:spcPct val="107000"/>
              </a:lnSpc>
              <a:spcAft>
                <a:spcPts val="800"/>
              </a:spcAft>
              <a:buSzPts val="1000"/>
              <a:buFont typeface="Symbol" panose="05050102010706020507" pitchFamily="18" charset="2"/>
              <a:buChar char=""/>
              <a:tabLst>
                <a:tab pos="457200" algn="l"/>
              </a:tabLst>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dirty="0">
                <a:effectLst/>
                <a:latin typeface="Aptos" panose="020B0004020202020204" pitchFamily="34" charset="0"/>
                <a:ea typeface="Calibri" panose="020F0502020204030204" pitchFamily="34" charset="0"/>
                <a:cs typeface="Times New Roman" panose="02020603050405020304" pitchFamily="18" charset="0"/>
              </a:rPr>
              <a:t>Computerizing a sweet shop management system transforms the way the business operates, leading to enhanced efficiency, better financial management, improved customer satisfaction, and scalability for future growth. Implementing such a system is a strategic investment that can drive long-term success</a:t>
            </a:r>
          </a:p>
          <a:p>
            <a:pPr>
              <a:lnSpc>
                <a:spcPct val="107000"/>
              </a:lnSpc>
              <a:spcAft>
                <a:spcPts val="800"/>
              </a:spcAft>
            </a:pPr>
            <a:endParaRPr lang="en-IN" dirty="0">
              <a:latin typeface="Aptos" panose="020B000402020202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IN" dirty="0">
              <a:latin typeface="Aptos" panose="020B000402020202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IN" dirty="0"/>
          </a:p>
        </p:txBody>
      </p:sp>
    </p:spTree>
    <p:extLst>
      <p:ext uri="{BB962C8B-B14F-4D97-AF65-F5344CB8AC3E}">
        <p14:creationId xmlns:p14="http://schemas.microsoft.com/office/powerpoint/2010/main" val="42346300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Content Placeholder 2"/>
          <p:cNvSpPr>
            <a:spLocks noGrp="1"/>
          </p:cNvSpPr>
          <p:nvPr>
            <p:ph idx="1"/>
          </p:nvPr>
        </p:nvSpPr>
        <p:spPr>
          <a:xfrm>
            <a:off x="467544" y="1124744"/>
            <a:ext cx="7955280" cy="4392488"/>
          </a:xfrm>
        </p:spPr>
        <p:txBody>
          <a:bodyPr>
            <a:normAutofit/>
          </a:bodyPr>
          <a:lstStyle/>
          <a:p>
            <a:pPr eaLnBrk="1" hangingPunct="1">
              <a:buFont typeface="Wingdings 2" pitchFamily="18" charset="2"/>
              <a:buNone/>
            </a:pPr>
            <a:r>
              <a:rPr lang="en-US" b="1" dirty="0"/>
              <a:t>PURPOSE:</a:t>
            </a:r>
            <a:r>
              <a:rPr lang="en-US" dirty="0"/>
              <a:t> </a:t>
            </a:r>
          </a:p>
          <a:p>
            <a:pPr eaLnBrk="1" hangingPunct="1">
              <a:buFont typeface="Wingdings 2" pitchFamily="18" charset="2"/>
              <a:buNone/>
            </a:pPr>
            <a:endParaRPr lang="en-IN" dirty="0"/>
          </a:p>
          <a:p>
            <a:r>
              <a:rPr lang="en-US" dirty="0"/>
              <a:t>To manage the online shopping of sweets. It helps to customer to book products from anywhere. </a:t>
            </a:r>
          </a:p>
          <a:p>
            <a:r>
              <a:rPr lang="en-US" dirty="0"/>
              <a:t>Also make payment on delivery.</a:t>
            </a:r>
          </a:p>
          <a:p>
            <a:r>
              <a:rPr lang="en-US" dirty="0"/>
              <a:t> It helps to people to book desired products  at their prefer time.</a:t>
            </a:r>
          </a:p>
          <a:p>
            <a:endParaRPr lang="en-US" dirty="0"/>
          </a:p>
        </p:txBody>
      </p:sp>
    </p:spTree>
  </p:cSld>
  <p:clrMapOvr>
    <a:masterClrMapping/>
  </p:clrMapOvr>
</p:sld>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C4220D"/>
      </a:accent1>
      <a:accent2>
        <a:srgbClr val="EB7712"/>
      </a:accent2>
      <a:accent3>
        <a:srgbClr val="ECBD31"/>
      </a:accent3>
      <a:accent4>
        <a:srgbClr val="92CE4A"/>
      </a:accent4>
      <a:accent5>
        <a:srgbClr val="50CFB4"/>
      </a:accent5>
      <a:accent6>
        <a:srgbClr val="0D8EC5"/>
      </a:accent6>
      <a:hlink>
        <a:srgbClr val="EA5A0C"/>
      </a:hlink>
      <a:folHlink>
        <a:srgbClr val="F09D3A"/>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FE1EB5C7-81A8-4CBA-AE6E-B3BF73DC389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Vapor Trail</Template>
  <TotalTime>2802</TotalTime>
  <Words>842</Words>
  <Application>Microsoft Office PowerPoint</Application>
  <PresentationFormat>On-screen Show (4:3)</PresentationFormat>
  <Paragraphs>199</Paragraphs>
  <Slides>37</Slides>
  <Notes>1</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37</vt:i4>
      </vt:variant>
    </vt:vector>
  </HeadingPairs>
  <TitlesOfParts>
    <vt:vector size="48" baseType="lpstr">
      <vt:lpstr>Aptos</vt:lpstr>
      <vt:lpstr>Arial</vt:lpstr>
      <vt:lpstr>Calibri</vt:lpstr>
      <vt:lpstr>Century Gothic</vt:lpstr>
      <vt:lpstr>Courier New</vt:lpstr>
      <vt:lpstr>Freestyle Script</vt:lpstr>
      <vt:lpstr>Symbol</vt:lpstr>
      <vt:lpstr>Times New Roman</vt:lpstr>
      <vt:lpstr>Wingdings</vt:lpstr>
      <vt:lpstr>Wingdings 2</vt:lpstr>
      <vt:lpstr>Vapor Trail</vt:lpstr>
      <vt:lpstr>PowerPoint Presentation</vt:lpstr>
      <vt:lpstr>Submitted by:</vt:lpstr>
      <vt:lpstr>Introduction </vt:lpstr>
      <vt:lpstr>PowerPoint Presentation</vt:lpstr>
      <vt:lpstr>Admin Panel:  - Manage products (add, delete). - Manage orders (view, update status). - Manage users (view, update, delete accounts) </vt:lpstr>
      <vt:lpstr>MODULES</vt:lpstr>
      <vt:lpstr>SCOPE &amp; PURPOSE </vt:lpstr>
      <vt:lpstr>PowerPoint Presentation</vt:lpstr>
      <vt:lpstr>PowerPoint Presentation</vt:lpstr>
      <vt:lpstr>LANGUAGE USED</vt:lpstr>
      <vt:lpstr>HOME PAGE</vt:lpstr>
      <vt:lpstr>USER LOGIN PAGE</vt:lpstr>
      <vt:lpstr>USER REGISTRATION PAGE</vt:lpstr>
      <vt:lpstr>ADMIN LOGIN PAGE</vt:lpstr>
      <vt:lpstr>ADMIN HOME PAGE</vt:lpstr>
      <vt:lpstr>ADD PRODUCT PAGE</vt:lpstr>
      <vt:lpstr>VIEW PRODUCT PAGE</vt:lpstr>
      <vt:lpstr>ADD CATEGORY PAGE</vt:lpstr>
      <vt:lpstr>VIEW CATEGORY PAGE</vt:lpstr>
      <vt:lpstr>VIEW USER DETAILS PAGE</vt:lpstr>
      <vt:lpstr>VIEW PRODUCT PAGE(USER)</vt:lpstr>
      <vt:lpstr>VIEW CART PAGE(USER)</vt:lpstr>
      <vt:lpstr>CONFIRM BOOKING PAGE(USER)</vt:lpstr>
      <vt:lpstr>PAYMENT DETAIL PAGE(USER)</vt:lpstr>
      <vt:lpstr>CHANGE PASSWORD PAGE(USER)</vt:lpstr>
      <vt:lpstr>SEND FEEDBACK PAGE(USER)</vt:lpstr>
      <vt:lpstr>PowerPoint Presentation</vt:lpstr>
      <vt:lpstr>PowerPoint Presentation</vt:lpstr>
      <vt:lpstr>USE CASE DIAGRAM(Admin)</vt:lpstr>
      <vt:lpstr>USE CASE DIAGRAM(User)</vt:lpstr>
      <vt:lpstr>SEQUENCE DIAGRAM (admin)</vt:lpstr>
      <vt:lpstr>SEQUENCE DIAGRAM (User)</vt:lpstr>
      <vt:lpstr> DFD(DATA FLOW DIAGRAM)  </vt:lpstr>
      <vt:lpstr>FUTURE SCOPE </vt:lpstr>
      <vt:lpstr>CONCLUSION </vt:lpstr>
      <vt:lpstr>BIBLIOGRAPHY</vt:lpstr>
      <vt:lpstr>PowerPoint Presentation</vt:lpstr>
    </vt:vector>
  </TitlesOfParts>
  <Company>Grizli777</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vijay</dc:creator>
  <cp:lastModifiedBy>Aniket Kale</cp:lastModifiedBy>
  <cp:revision>280</cp:revision>
  <dcterms:created xsi:type="dcterms:W3CDTF">2011-04-06T15:22:37Z</dcterms:created>
  <dcterms:modified xsi:type="dcterms:W3CDTF">2024-10-16T10:18:02Z</dcterms:modified>
</cp:coreProperties>
</file>